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8"/>
  </p:notesMasterIdLst>
  <p:sldIdLst>
    <p:sldId id="302" r:id="rId2"/>
    <p:sldId id="303" r:id="rId3"/>
    <p:sldId id="304" r:id="rId4"/>
    <p:sldId id="305" r:id="rId5"/>
    <p:sldId id="306" r:id="rId6"/>
    <p:sldId id="307" r:id="rId7"/>
    <p:sldId id="308" r:id="rId8"/>
    <p:sldId id="309" r:id="rId9"/>
    <p:sldId id="310" r:id="rId10"/>
    <p:sldId id="311" r:id="rId11"/>
    <p:sldId id="282" r:id="rId12"/>
    <p:sldId id="283" r:id="rId13"/>
    <p:sldId id="284" r:id="rId14"/>
    <p:sldId id="286" r:id="rId15"/>
    <p:sldId id="287" r:id="rId16"/>
    <p:sldId id="288" r:id="rId17"/>
    <p:sldId id="291" r:id="rId18"/>
    <p:sldId id="290" r:id="rId19"/>
    <p:sldId id="292" r:id="rId20"/>
    <p:sldId id="293" r:id="rId21"/>
    <p:sldId id="294" r:id="rId22"/>
    <p:sldId id="295" r:id="rId23"/>
    <p:sldId id="296" r:id="rId24"/>
    <p:sldId id="297" r:id="rId25"/>
    <p:sldId id="298" r:id="rId26"/>
    <p:sldId id="299" r:id="rId27"/>
  </p:sldIdLst>
  <p:sldSz cx="10080625" cy="7559675"/>
  <p:notesSz cx="7559675" cy="10691813"/>
  <p:defaultTextStyle>
    <a:defPPr>
      <a:defRPr lang="en-GB"/>
    </a:defPPr>
    <a:lvl1pPr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1pPr>
    <a:lvl2pPr marL="742950" indent="-28575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2pPr>
    <a:lvl3pPr marL="1143000" indent="-22860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3pPr>
    <a:lvl4pPr marL="1600200" indent="-22860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4pPr>
    <a:lvl5pPr marL="2057400" indent="-22860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5pPr>
    <a:lvl6pPr marL="2286000" algn="l" defTabSz="914400" rtl="0" eaLnBrk="1" latinLnBrk="0" hangingPunct="1">
      <a:defRPr kern="1200">
        <a:solidFill>
          <a:schemeClr val="bg1"/>
        </a:solidFill>
        <a:latin typeface="Arial" charset="0"/>
        <a:ea typeface="+mn-ea"/>
        <a:cs typeface="+mn-cs"/>
      </a:defRPr>
    </a:lvl6pPr>
    <a:lvl7pPr marL="2743200" algn="l" defTabSz="914400" rtl="0" eaLnBrk="1" latinLnBrk="0" hangingPunct="1">
      <a:defRPr kern="1200">
        <a:solidFill>
          <a:schemeClr val="bg1"/>
        </a:solidFill>
        <a:latin typeface="Arial" charset="0"/>
        <a:ea typeface="+mn-ea"/>
        <a:cs typeface="+mn-cs"/>
      </a:defRPr>
    </a:lvl7pPr>
    <a:lvl8pPr marL="3200400" algn="l" defTabSz="914400" rtl="0" eaLnBrk="1" latinLnBrk="0" hangingPunct="1">
      <a:defRPr kern="1200">
        <a:solidFill>
          <a:schemeClr val="bg1"/>
        </a:solidFill>
        <a:latin typeface="Arial" charset="0"/>
        <a:ea typeface="+mn-ea"/>
        <a:cs typeface="+mn-cs"/>
      </a:defRPr>
    </a:lvl8pPr>
    <a:lvl9pPr marL="3657600" algn="l" defTabSz="914400" rtl="0" eaLnBrk="1" latinLnBrk="0" hangingPunct="1">
      <a:defRPr kern="1200">
        <a:solidFill>
          <a:schemeClr val="bg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75" d="100"/>
          <a:sy n="75" d="100"/>
        </p:scale>
        <p:origin x="-90" y="-552"/>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sorterViewPr>
    <p:cViewPr>
      <p:scale>
        <a:sx n="100" d="100"/>
        <a:sy n="100" d="100"/>
      </p:scale>
      <p:origin x="0" y="8988"/>
    </p:cViewPr>
  </p:sorterViewPr>
  <p:notesViewPr>
    <p:cSldViewPr>
      <p:cViewPr varScale="1">
        <p:scale>
          <a:sx n="59" d="100"/>
          <a:sy n="59" d="100"/>
        </p:scale>
        <p:origin x="-1752" y="-7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7559675" cy="10691813"/>
          </a:xfrm>
          <a:prstGeom prst="roundRect">
            <a:avLst>
              <a:gd name="adj" fmla="val 19"/>
            </a:avLst>
          </a:prstGeom>
          <a:solidFill>
            <a:srgbClr val="FFFFFF"/>
          </a:solidFill>
          <a:ln w="9360">
            <a:noFill/>
            <a:miter lim="800000"/>
            <a:headEnd/>
            <a:tailEnd/>
          </a:ln>
          <a:effectLst/>
        </p:spPr>
        <p:txBody>
          <a:bodyPr wrap="none" anchor="ctr"/>
          <a:lstStyle/>
          <a:p>
            <a:endParaRPr lang="it-IT"/>
          </a:p>
        </p:txBody>
      </p:sp>
      <p:sp>
        <p:nvSpPr>
          <p:cNvPr id="2050" name="AutoShape 2"/>
          <p:cNvSpPr>
            <a:spLocks noChangeArrowheads="1"/>
          </p:cNvSpPr>
          <p:nvPr/>
        </p:nvSpPr>
        <p:spPr bwMode="auto">
          <a:xfrm>
            <a:off x="0" y="0"/>
            <a:ext cx="7559675" cy="10691813"/>
          </a:xfrm>
          <a:prstGeom prst="roundRect">
            <a:avLst>
              <a:gd name="adj" fmla="val 19"/>
            </a:avLst>
          </a:prstGeom>
          <a:solidFill>
            <a:srgbClr val="FFFFFF"/>
          </a:solidFill>
          <a:ln w="9525">
            <a:noFill/>
            <a:round/>
            <a:headEnd/>
            <a:tailEnd/>
          </a:ln>
          <a:effectLst/>
        </p:spPr>
        <p:txBody>
          <a:bodyPr wrap="none" anchor="ctr"/>
          <a:lstStyle/>
          <a:p>
            <a:endParaRPr lang="it-IT"/>
          </a:p>
        </p:txBody>
      </p:sp>
      <p:sp>
        <p:nvSpPr>
          <p:cNvPr id="2051" name="AutoShape 3"/>
          <p:cNvSpPr>
            <a:spLocks noChangeArrowheads="1"/>
          </p:cNvSpPr>
          <p:nvPr/>
        </p:nvSpPr>
        <p:spPr bwMode="auto">
          <a:xfrm>
            <a:off x="0" y="0"/>
            <a:ext cx="7559675" cy="10691813"/>
          </a:xfrm>
          <a:prstGeom prst="roundRect">
            <a:avLst>
              <a:gd name="adj" fmla="val 19"/>
            </a:avLst>
          </a:prstGeom>
          <a:solidFill>
            <a:srgbClr val="FFFFFF"/>
          </a:solidFill>
          <a:ln w="9525">
            <a:noFill/>
            <a:round/>
            <a:headEnd/>
            <a:tailEnd/>
          </a:ln>
          <a:effectLst/>
        </p:spPr>
        <p:txBody>
          <a:bodyPr wrap="none" anchor="ctr"/>
          <a:lstStyle/>
          <a:p>
            <a:endParaRPr lang="it-IT"/>
          </a:p>
        </p:txBody>
      </p:sp>
      <p:sp>
        <p:nvSpPr>
          <p:cNvPr id="2052" name="AutoShape 4"/>
          <p:cNvSpPr>
            <a:spLocks noChangeArrowheads="1"/>
          </p:cNvSpPr>
          <p:nvPr/>
        </p:nvSpPr>
        <p:spPr bwMode="auto">
          <a:xfrm>
            <a:off x="0" y="0"/>
            <a:ext cx="7559675" cy="10691813"/>
          </a:xfrm>
          <a:prstGeom prst="roundRect">
            <a:avLst>
              <a:gd name="adj" fmla="val 19"/>
            </a:avLst>
          </a:prstGeom>
          <a:solidFill>
            <a:srgbClr val="FFFFFF"/>
          </a:solidFill>
          <a:ln w="9525">
            <a:noFill/>
            <a:round/>
            <a:headEnd/>
            <a:tailEnd/>
          </a:ln>
          <a:effectLst/>
        </p:spPr>
        <p:txBody>
          <a:bodyPr wrap="none" anchor="ctr"/>
          <a:lstStyle/>
          <a:p>
            <a:endParaRPr lang="it-IT"/>
          </a:p>
        </p:txBody>
      </p:sp>
      <p:sp>
        <p:nvSpPr>
          <p:cNvPr id="2053" name="AutoShape 5"/>
          <p:cNvSpPr>
            <a:spLocks noChangeArrowheads="1"/>
          </p:cNvSpPr>
          <p:nvPr/>
        </p:nvSpPr>
        <p:spPr bwMode="auto">
          <a:xfrm>
            <a:off x="0" y="0"/>
            <a:ext cx="7559675" cy="10691813"/>
          </a:xfrm>
          <a:prstGeom prst="roundRect">
            <a:avLst>
              <a:gd name="adj" fmla="val 19"/>
            </a:avLst>
          </a:prstGeom>
          <a:solidFill>
            <a:srgbClr val="FFFFFF"/>
          </a:solidFill>
          <a:ln w="9525">
            <a:noFill/>
            <a:round/>
            <a:headEnd/>
            <a:tailEnd/>
          </a:ln>
          <a:effectLst/>
        </p:spPr>
        <p:txBody>
          <a:bodyPr wrap="none" anchor="ctr"/>
          <a:lstStyle/>
          <a:p>
            <a:endParaRPr lang="it-IT"/>
          </a:p>
        </p:txBody>
      </p:sp>
      <p:sp>
        <p:nvSpPr>
          <p:cNvPr id="2054" name="AutoShape 6"/>
          <p:cNvSpPr>
            <a:spLocks noChangeArrowheads="1"/>
          </p:cNvSpPr>
          <p:nvPr/>
        </p:nvSpPr>
        <p:spPr bwMode="auto">
          <a:xfrm>
            <a:off x="0" y="0"/>
            <a:ext cx="7559675" cy="10691813"/>
          </a:xfrm>
          <a:prstGeom prst="roundRect">
            <a:avLst>
              <a:gd name="adj" fmla="val 19"/>
            </a:avLst>
          </a:prstGeom>
          <a:solidFill>
            <a:srgbClr val="FFFFFF"/>
          </a:solidFill>
          <a:ln w="9525">
            <a:noFill/>
            <a:round/>
            <a:headEnd/>
            <a:tailEnd/>
          </a:ln>
          <a:effectLst/>
        </p:spPr>
        <p:txBody>
          <a:bodyPr wrap="none" anchor="ctr"/>
          <a:lstStyle/>
          <a:p>
            <a:endParaRPr lang="it-IT"/>
          </a:p>
        </p:txBody>
      </p:sp>
      <p:sp>
        <p:nvSpPr>
          <p:cNvPr id="2055" name="AutoShape 7"/>
          <p:cNvSpPr>
            <a:spLocks noChangeArrowheads="1"/>
          </p:cNvSpPr>
          <p:nvPr/>
        </p:nvSpPr>
        <p:spPr bwMode="auto">
          <a:xfrm>
            <a:off x="0" y="0"/>
            <a:ext cx="7559675" cy="10691813"/>
          </a:xfrm>
          <a:prstGeom prst="roundRect">
            <a:avLst>
              <a:gd name="adj" fmla="val 19"/>
            </a:avLst>
          </a:prstGeom>
          <a:solidFill>
            <a:srgbClr val="FFFFFF"/>
          </a:solidFill>
          <a:ln w="9525">
            <a:noFill/>
            <a:round/>
            <a:headEnd/>
            <a:tailEnd/>
          </a:ln>
          <a:effectLst/>
        </p:spPr>
        <p:txBody>
          <a:bodyPr wrap="none" anchor="ctr"/>
          <a:lstStyle/>
          <a:p>
            <a:endParaRPr lang="it-IT"/>
          </a:p>
        </p:txBody>
      </p:sp>
      <p:sp>
        <p:nvSpPr>
          <p:cNvPr id="2056" name="Rectangle 8"/>
          <p:cNvSpPr>
            <a:spLocks noGrp="1" noRot="1" noChangeAspect="1" noChangeArrowheads="1"/>
          </p:cNvSpPr>
          <p:nvPr>
            <p:ph type="sldImg"/>
          </p:nvPr>
        </p:nvSpPr>
        <p:spPr bwMode="auto">
          <a:xfrm>
            <a:off x="1106488" y="812800"/>
            <a:ext cx="5332412" cy="3995738"/>
          </a:xfrm>
          <a:prstGeom prst="rect">
            <a:avLst/>
          </a:prstGeom>
          <a:noFill/>
          <a:ln w="9525">
            <a:noFill/>
            <a:round/>
            <a:headEnd/>
            <a:tailEnd/>
          </a:ln>
          <a:effectLst/>
        </p:spPr>
      </p:sp>
      <p:sp>
        <p:nvSpPr>
          <p:cNvPr id="2057" name="Rectangle 9"/>
          <p:cNvSpPr>
            <a:spLocks noGrp="1" noChangeArrowheads="1"/>
          </p:cNvSpPr>
          <p:nvPr>
            <p:ph type="body"/>
          </p:nvPr>
        </p:nvSpPr>
        <p:spPr bwMode="auto">
          <a:xfrm>
            <a:off x="755650" y="5078413"/>
            <a:ext cx="6035675" cy="4799012"/>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p>
            <a:pPr lvl="0"/>
            <a:endParaRPr lang="it-IT" smtClean="0"/>
          </a:p>
        </p:txBody>
      </p:sp>
      <p:sp>
        <p:nvSpPr>
          <p:cNvPr id="2058" name="Rectangle 10"/>
          <p:cNvSpPr>
            <a:spLocks noGrp="1" noChangeArrowheads="1"/>
          </p:cNvSpPr>
          <p:nvPr>
            <p:ph type="hdr"/>
          </p:nvPr>
        </p:nvSpPr>
        <p:spPr bwMode="auto">
          <a:xfrm>
            <a:off x="0" y="0"/>
            <a:ext cx="3268663" cy="52228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nSpc>
                <a:spcPct val="95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Times New Roman" pitchFamily="16" charset="0"/>
                <a:ea typeface="Lucida Sans Unicode" charset="0"/>
                <a:cs typeface="Lucida Sans Unicode" charset="0"/>
              </a:defRPr>
            </a:lvl1pPr>
          </a:lstStyle>
          <a:p>
            <a:endParaRPr lang="it-IT"/>
          </a:p>
        </p:txBody>
      </p:sp>
      <p:sp>
        <p:nvSpPr>
          <p:cNvPr id="2059" name="Rectangle 11"/>
          <p:cNvSpPr>
            <a:spLocks noGrp="1" noChangeArrowheads="1"/>
          </p:cNvSpPr>
          <p:nvPr>
            <p:ph type="dt"/>
          </p:nvPr>
        </p:nvSpPr>
        <p:spPr bwMode="auto">
          <a:xfrm>
            <a:off x="4278313" y="0"/>
            <a:ext cx="3268662" cy="52228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lnSpc>
                <a:spcPct val="95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Times New Roman" pitchFamily="16" charset="0"/>
                <a:ea typeface="Lucida Sans Unicode" charset="0"/>
                <a:cs typeface="Lucida Sans Unicode" charset="0"/>
              </a:defRPr>
            </a:lvl1pPr>
          </a:lstStyle>
          <a:p>
            <a:endParaRPr lang="it-IT"/>
          </a:p>
        </p:txBody>
      </p:sp>
      <p:sp>
        <p:nvSpPr>
          <p:cNvPr id="2060" name="Rectangle 12"/>
          <p:cNvSpPr>
            <a:spLocks noGrp="1" noChangeArrowheads="1"/>
          </p:cNvSpPr>
          <p:nvPr>
            <p:ph type="ftr"/>
          </p:nvPr>
        </p:nvSpPr>
        <p:spPr bwMode="auto">
          <a:xfrm>
            <a:off x="0" y="10155238"/>
            <a:ext cx="3268663" cy="52228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nSpc>
                <a:spcPct val="95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Times New Roman" pitchFamily="16" charset="0"/>
                <a:ea typeface="Lucida Sans Unicode" charset="0"/>
                <a:cs typeface="Lucida Sans Unicode" charset="0"/>
              </a:defRPr>
            </a:lvl1pPr>
          </a:lstStyle>
          <a:p>
            <a:endParaRPr lang="it-IT"/>
          </a:p>
        </p:txBody>
      </p:sp>
      <p:sp>
        <p:nvSpPr>
          <p:cNvPr id="2061" name="Rectangle 13"/>
          <p:cNvSpPr>
            <a:spLocks noGrp="1" noChangeArrowheads="1"/>
          </p:cNvSpPr>
          <p:nvPr>
            <p:ph type="sldNum"/>
          </p:nvPr>
        </p:nvSpPr>
        <p:spPr bwMode="auto">
          <a:xfrm>
            <a:off x="4278313" y="10155238"/>
            <a:ext cx="3268662" cy="52228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lnSpc>
                <a:spcPct val="95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Times New Roman" pitchFamily="16" charset="0"/>
                <a:ea typeface="Lucida Sans Unicode" charset="0"/>
                <a:cs typeface="Lucida Sans Unicode" charset="0"/>
              </a:defRPr>
            </a:lvl1pPr>
          </a:lstStyle>
          <a:p>
            <a:fld id="{C4D30EC2-ED13-4E6C-A936-8BA217E077A5}" type="slidenum">
              <a:rPr lang="it-IT"/>
              <a:pPr/>
              <a:t>‹N›</a:t>
            </a:fld>
            <a:endParaRPr lang="it-IT"/>
          </a:p>
        </p:txBody>
      </p:sp>
    </p:spTree>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3"/>
          <p:cNvSpPr>
            <a:spLocks noGrp="1" noChangeArrowheads="1"/>
          </p:cNvSpPr>
          <p:nvPr>
            <p:ph type="sldNum"/>
          </p:nvPr>
        </p:nvSpPr>
        <p:spPr>
          <a:ln/>
        </p:spPr>
        <p:txBody>
          <a:bodyPr/>
          <a:lstStyle/>
          <a:p>
            <a:fld id="{65FEAF40-169F-441F-99F4-A53D544BD651}" type="slidenum">
              <a:rPr lang="it-IT"/>
              <a:pPr/>
              <a:t>1</a:t>
            </a:fld>
            <a:endParaRPr lang="it-IT"/>
          </a:p>
        </p:txBody>
      </p:sp>
      <p:sp>
        <p:nvSpPr>
          <p:cNvPr id="50177" name="Text Box 1"/>
          <p:cNvSpPr txBox="1">
            <a:spLocks noChangeArrowheads="1"/>
          </p:cNvSpPr>
          <p:nvPr/>
        </p:nvSpPr>
        <p:spPr bwMode="auto">
          <a:xfrm>
            <a:off x="1106488" y="812800"/>
            <a:ext cx="5345112" cy="4008438"/>
          </a:xfrm>
          <a:prstGeom prst="rect">
            <a:avLst/>
          </a:prstGeom>
          <a:solidFill>
            <a:srgbClr val="FFFFFF"/>
          </a:solidFill>
          <a:ln w="9360">
            <a:solidFill>
              <a:srgbClr val="000000"/>
            </a:solidFill>
            <a:miter lim="800000"/>
            <a:headEnd/>
            <a:tailEnd/>
          </a:ln>
          <a:effectLst/>
        </p:spPr>
        <p:txBody>
          <a:bodyPr wrap="none" anchor="ctr"/>
          <a:lstStyle/>
          <a:p>
            <a:endParaRPr lang="it-IT"/>
          </a:p>
        </p:txBody>
      </p:sp>
      <p:sp>
        <p:nvSpPr>
          <p:cNvPr id="50178" name="Rectangle 2"/>
          <p:cNvSpPr txBox="1">
            <a:spLocks noGrp="1" noChangeArrowheads="1"/>
          </p:cNvSpPr>
          <p:nvPr>
            <p:ph type="body"/>
          </p:nvPr>
        </p:nvSpPr>
        <p:spPr bwMode="auto">
          <a:xfrm>
            <a:off x="755650" y="5078413"/>
            <a:ext cx="6037263" cy="4800600"/>
          </a:xfrm>
          <a:prstGeom prst="rect">
            <a:avLst/>
          </a:prstGeom>
          <a:noFill/>
          <a:ln>
            <a:round/>
            <a:headEnd/>
            <a:tailEnd/>
          </a:ln>
        </p:spPr>
        <p:txBody>
          <a:bodyPr wrap="none" anchor="ctr"/>
          <a:lstStyle/>
          <a:p>
            <a:endParaRPr lang="it-IT"/>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3"/>
          <p:cNvSpPr>
            <a:spLocks noGrp="1" noChangeArrowheads="1"/>
          </p:cNvSpPr>
          <p:nvPr>
            <p:ph type="sldNum"/>
          </p:nvPr>
        </p:nvSpPr>
        <p:spPr>
          <a:ln/>
        </p:spPr>
        <p:txBody>
          <a:bodyPr/>
          <a:lstStyle/>
          <a:p>
            <a:fld id="{0F8AFE7A-6AAE-4B55-B5F3-A1EC2A187FD8}" type="slidenum">
              <a:rPr lang="it-IT"/>
              <a:pPr/>
              <a:t>14</a:t>
            </a:fld>
            <a:endParaRPr lang="it-IT"/>
          </a:p>
        </p:txBody>
      </p:sp>
      <p:sp>
        <p:nvSpPr>
          <p:cNvPr id="80897" name="Text Box 1"/>
          <p:cNvSpPr txBox="1">
            <a:spLocks noChangeArrowheads="1"/>
          </p:cNvSpPr>
          <p:nvPr/>
        </p:nvSpPr>
        <p:spPr bwMode="auto">
          <a:xfrm>
            <a:off x="1038225" y="722313"/>
            <a:ext cx="4811713" cy="3608387"/>
          </a:xfrm>
          <a:prstGeom prst="rect">
            <a:avLst/>
          </a:prstGeom>
          <a:solidFill>
            <a:srgbClr val="FFFFFF"/>
          </a:solidFill>
          <a:ln w="9360">
            <a:solidFill>
              <a:srgbClr val="000000"/>
            </a:solidFill>
            <a:miter lim="800000"/>
            <a:headEnd/>
            <a:tailEnd/>
          </a:ln>
          <a:effectLst/>
        </p:spPr>
        <p:txBody>
          <a:bodyPr wrap="none" anchor="ctr"/>
          <a:lstStyle/>
          <a:p>
            <a:endParaRPr lang="it-IT"/>
          </a:p>
        </p:txBody>
      </p:sp>
      <p:sp>
        <p:nvSpPr>
          <p:cNvPr id="80898" name="Rectangle 2"/>
          <p:cNvSpPr txBox="1">
            <a:spLocks noGrp="1" noChangeArrowheads="1"/>
          </p:cNvSpPr>
          <p:nvPr>
            <p:ph type="body"/>
          </p:nvPr>
        </p:nvSpPr>
        <p:spPr bwMode="auto">
          <a:xfrm>
            <a:off x="755650" y="5078413"/>
            <a:ext cx="6037263" cy="4800600"/>
          </a:xfrm>
          <a:prstGeom prst="rect">
            <a:avLst/>
          </a:prstGeom>
          <a:noFill/>
          <a:ln>
            <a:round/>
            <a:headEnd/>
            <a:tailEnd/>
          </a:ln>
        </p:spPr>
        <p:txBody>
          <a:bodyPr wrap="none" anchor="ctr"/>
          <a:lstStyle/>
          <a:p>
            <a:endParaRPr lang="it-IT"/>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3"/>
          <p:cNvSpPr>
            <a:spLocks noGrp="1" noChangeArrowheads="1"/>
          </p:cNvSpPr>
          <p:nvPr>
            <p:ph type="sldNum"/>
          </p:nvPr>
        </p:nvSpPr>
        <p:spPr>
          <a:ln/>
        </p:spPr>
        <p:txBody>
          <a:bodyPr/>
          <a:lstStyle/>
          <a:p>
            <a:fld id="{09F98594-BD1D-4CCE-9F6F-E27D7EC13A5C}" type="slidenum">
              <a:rPr lang="it-IT"/>
              <a:pPr/>
              <a:t>15</a:t>
            </a:fld>
            <a:endParaRPr lang="it-IT"/>
          </a:p>
        </p:txBody>
      </p:sp>
      <p:sp>
        <p:nvSpPr>
          <p:cNvPr id="81921" name="Text Box 1"/>
          <p:cNvSpPr txBox="1">
            <a:spLocks noChangeArrowheads="1"/>
          </p:cNvSpPr>
          <p:nvPr/>
        </p:nvSpPr>
        <p:spPr bwMode="auto">
          <a:xfrm>
            <a:off x="1038225" y="722313"/>
            <a:ext cx="4811713" cy="3608387"/>
          </a:xfrm>
          <a:prstGeom prst="rect">
            <a:avLst/>
          </a:prstGeom>
          <a:solidFill>
            <a:srgbClr val="FFFFFF"/>
          </a:solidFill>
          <a:ln w="9360">
            <a:solidFill>
              <a:srgbClr val="000000"/>
            </a:solidFill>
            <a:miter lim="800000"/>
            <a:headEnd/>
            <a:tailEnd/>
          </a:ln>
          <a:effectLst/>
        </p:spPr>
        <p:txBody>
          <a:bodyPr wrap="none" anchor="ctr"/>
          <a:lstStyle/>
          <a:p>
            <a:endParaRPr lang="it-IT"/>
          </a:p>
        </p:txBody>
      </p:sp>
      <p:sp>
        <p:nvSpPr>
          <p:cNvPr id="81922" name="Rectangle 2"/>
          <p:cNvSpPr txBox="1">
            <a:spLocks noGrp="1" noChangeArrowheads="1"/>
          </p:cNvSpPr>
          <p:nvPr>
            <p:ph type="body"/>
          </p:nvPr>
        </p:nvSpPr>
        <p:spPr bwMode="auto">
          <a:xfrm>
            <a:off x="755650" y="5078413"/>
            <a:ext cx="6037263" cy="4800600"/>
          </a:xfrm>
          <a:prstGeom prst="rect">
            <a:avLst/>
          </a:prstGeom>
          <a:noFill/>
          <a:ln>
            <a:round/>
            <a:headEnd/>
            <a:tailEnd/>
          </a:ln>
        </p:spPr>
        <p:txBody>
          <a:bodyPr wrap="none" anchor="ctr"/>
          <a:lstStyle/>
          <a:p>
            <a:endParaRPr lang="it-IT"/>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3"/>
          <p:cNvSpPr>
            <a:spLocks noGrp="1" noChangeArrowheads="1"/>
          </p:cNvSpPr>
          <p:nvPr>
            <p:ph type="sldNum"/>
          </p:nvPr>
        </p:nvSpPr>
        <p:spPr>
          <a:ln/>
        </p:spPr>
        <p:txBody>
          <a:bodyPr/>
          <a:lstStyle/>
          <a:p>
            <a:fld id="{6BA4F7A8-53DF-40F4-9AA5-627FD8EBA548}" type="slidenum">
              <a:rPr lang="it-IT"/>
              <a:pPr/>
              <a:t>16</a:t>
            </a:fld>
            <a:endParaRPr lang="it-IT"/>
          </a:p>
        </p:txBody>
      </p:sp>
      <p:sp>
        <p:nvSpPr>
          <p:cNvPr id="82945" name="Text Box 1"/>
          <p:cNvSpPr txBox="1">
            <a:spLocks noChangeArrowheads="1"/>
          </p:cNvSpPr>
          <p:nvPr/>
        </p:nvSpPr>
        <p:spPr bwMode="auto">
          <a:xfrm>
            <a:off x="1038225" y="722313"/>
            <a:ext cx="4811713" cy="3608387"/>
          </a:xfrm>
          <a:prstGeom prst="rect">
            <a:avLst/>
          </a:prstGeom>
          <a:solidFill>
            <a:srgbClr val="FFFFFF"/>
          </a:solidFill>
          <a:ln w="9360">
            <a:solidFill>
              <a:srgbClr val="000000"/>
            </a:solidFill>
            <a:miter lim="800000"/>
            <a:headEnd/>
            <a:tailEnd/>
          </a:ln>
          <a:effectLst/>
        </p:spPr>
        <p:txBody>
          <a:bodyPr wrap="none" anchor="ctr"/>
          <a:lstStyle/>
          <a:p>
            <a:endParaRPr lang="it-IT"/>
          </a:p>
        </p:txBody>
      </p:sp>
      <p:sp>
        <p:nvSpPr>
          <p:cNvPr id="82946" name="Rectangle 2"/>
          <p:cNvSpPr txBox="1">
            <a:spLocks noGrp="1" noChangeArrowheads="1"/>
          </p:cNvSpPr>
          <p:nvPr>
            <p:ph type="body"/>
          </p:nvPr>
        </p:nvSpPr>
        <p:spPr bwMode="auto">
          <a:xfrm>
            <a:off x="755650" y="5078413"/>
            <a:ext cx="6037263" cy="4800600"/>
          </a:xfrm>
          <a:prstGeom prst="rect">
            <a:avLst/>
          </a:prstGeom>
          <a:noFill/>
          <a:ln>
            <a:round/>
            <a:headEnd/>
            <a:tailEnd/>
          </a:ln>
        </p:spPr>
        <p:txBody>
          <a:bodyPr wrap="none" anchor="ctr"/>
          <a:lstStyle/>
          <a:p>
            <a:endParaRPr lang="it-IT"/>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3"/>
          <p:cNvSpPr>
            <a:spLocks noGrp="1" noChangeArrowheads="1"/>
          </p:cNvSpPr>
          <p:nvPr>
            <p:ph type="sldNum"/>
          </p:nvPr>
        </p:nvSpPr>
        <p:spPr>
          <a:ln/>
        </p:spPr>
        <p:txBody>
          <a:bodyPr/>
          <a:lstStyle/>
          <a:p>
            <a:fld id="{38F36B13-4F22-4C13-AB5F-BB840FE81623}" type="slidenum">
              <a:rPr lang="it-IT"/>
              <a:pPr/>
              <a:t>17</a:t>
            </a:fld>
            <a:endParaRPr lang="it-IT"/>
          </a:p>
        </p:txBody>
      </p:sp>
      <p:sp>
        <p:nvSpPr>
          <p:cNvPr id="86017"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it-IT"/>
          </a:p>
        </p:txBody>
      </p:sp>
      <p:sp>
        <p:nvSpPr>
          <p:cNvPr id="86018" name="Rectangle 2"/>
          <p:cNvSpPr txBox="1">
            <a:spLocks noGrp="1" noChangeArrowheads="1"/>
          </p:cNvSpPr>
          <p:nvPr>
            <p:ph type="body"/>
          </p:nvPr>
        </p:nvSpPr>
        <p:spPr bwMode="auto">
          <a:xfrm>
            <a:off x="755650" y="5078413"/>
            <a:ext cx="6037263" cy="4800600"/>
          </a:xfrm>
          <a:prstGeom prst="rect">
            <a:avLst/>
          </a:prstGeom>
          <a:noFill/>
          <a:ln>
            <a:round/>
            <a:headEnd/>
            <a:tailEnd/>
          </a:ln>
        </p:spPr>
        <p:txBody>
          <a:bodyPr wrap="none" anchor="ctr"/>
          <a:lstStyle/>
          <a:p>
            <a:endParaRPr lang="it-IT"/>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3"/>
          <p:cNvSpPr>
            <a:spLocks noGrp="1" noChangeArrowheads="1"/>
          </p:cNvSpPr>
          <p:nvPr>
            <p:ph type="sldNum"/>
          </p:nvPr>
        </p:nvSpPr>
        <p:spPr>
          <a:ln/>
        </p:spPr>
        <p:txBody>
          <a:bodyPr/>
          <a:lstStyle/>
          <a:p>
            <a:fld id="{04B16FA5-602B-4E43-930C-5B1636ED314C}" type="slidenum">
              <a:rPr lang="it-IT"/>
              <a:pPr/>
              <a:t>18</a:t>
            </a:fld>
            <a:endParaRPr lang="it-IT"/>
          </a:p>
        </p:txBody>
      </p:sp>
      <p:sp>
        <p:nvSpPr>
          <p:cNvPr id="84993" name="Text Box 1"/>
          <p:cNvSpPr txBox="1">
            <a:spLocks noChangeArrowheads="1"/>
          </p:cNvSpPr>
          <p:nvPr/>
        </p:nvSpPr>
        <p:spPr bwMode="auto">
          <a:xfrm>
            <a:off x="1038225" y="722313"/>
            <a:ext cx="4811713" cy="3608387"/>
          </a:xfrm>
          <a:prstGeom prst="rect">
            <a:avLst/>
          </a:prstGeom>
          <a:solidFill>
            <a:srgbClr val="FFFFFF"/>
          </a:solidFill>
          <a:ln w="9360">
            <a:solidFill>
              <a:srgbClr val="000000"/>
            </a:solidFill>
            <a:miter lim="800000"/>
            <a:headEnd/>
            <a:tailEnd/>
          </a:ln>
          <a:effectLst/>
        </p:spPr>
        <p:txBody>
          <a:bodyPr wrap="none" anchor="ctr"/>
          <a:lstStyle/>
          <a:p>
            <a:endParaRPr lang="it-IT"/>
          </a:p>
        </p:txBody>
      </p:sp>
      <p:sp>
        <p:nvSpPr>
          <p:cNvPr id="84994" name="Rectangle 2"/>
          <p:cNvSpPr txBox="1">
            <a:spLocks noGrp="1" noChangeArrowheads="1"/>
          </p:cNvSpPr>
          <p:nvPr>
            <p:ph type="body"/>
          </p:nvPr>
        </p:nvSpPr>
        <p:spPr bwMode="auto">
          <a:xfrm>
            <a:off x="755650" y="5078413"/>
            <a:ext cx="6037263" cy="4800600"/>
          </a:xfrm>
          <a:prstGeom prst="rect">
            <a:avLst/>
          </a:prstGeom>
          <a:noFill/>
          <a:ln>
            <a:round/>
            <a:headEnd/>
            <a:tailEnd/>
          </a:ln>
        </p:spPr>
        <p:txBody>
          <a:bodyPr wrap="none" anchor="ctr"/>
          <a:lstStyle/>
          <a:p>
            <a:endParaRPr lang="it-IT"/>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3"/>
          <p:cNvSpPr>
            <a:spLocks noGrp="1" noChangeArrowheads="1"/>
          </p:cNvSpPr>
          <p:nvPr>
            <p:ph type="sldNum"/>
          </p:nvPr>
        </p:nvSpPr>
        <p:spPr>
          <a:ln/>
        </p:spPr>
        <p:txBody>
          <a:bodyPr/>
          <a:lstStyle/>
          <a:p>
            <a:fld id="{610E2014-26E6-422A-8EBC-5C8683FA79BF}" type="slidenum">
              <a:rPr lang="it-IT"/>
              <a:pPr/>
              <a:t>19</a:t>
            </a:fld>
            <a:endParaRPr lang="it-IT"/>
          </a:p>
        </p:txBody>
      </p:sp>
      <p:sp>
        <p:nvSpPr>
          <p:cNvPr id="87041"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it-IT"/>
          </a:p>
        </p:txBody>
      </p:sp>
      <p:sp>
        <p:nvSpPr>
          <p:cNvPr id="87042" name="Rectangle 2"/>
          <p:cNvSpPr txBox="1">
            <a:spLocks noGrp="1" noChangeArrowheads="1"/>
          </p:cNvSpPr>
          <p:nvPr>
            <p:ph type="body"/>
          </p:nvPr>
        </p:nvSpPr>
        <p:spPr bwMode="auto">
          <a:xfrm>
            <a:off x="755650" y="5078413"/>
            <a:ext cx="6037263" cy="4800600"/>
          </a:xfrm>
          <a:prstGeom prst="rect">
            <a:avLst/>
          </a:prstGeom>
          <a:noFill/>
          <a:ln>
            <a:round/>
            <a:headEnd/>
            <a:tailEnd/>
          </a:ln>
        </p:spPr>
        <p:txBody>
          <a:bodyPr wrap="none" anchor="ctr"/>
          <a:lstStyle/>
          <a:p>
            <a:endParaRPr lang="it-IT"/>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3"/>
          <p:cNvSpPr>
            <a:spLocks noGrp="1" noChangeArrowheads="1"/>
          </p:cNvSpPr>
          <p:nvPr>
            <p:ph type="sldNum"/>
          </p:nvPr>
        </p:nvSpPr>
        <p:spPr>
          <a:ln/>
        </p:spPr>
        <p:txBody>
          <a:bodyPr/>
          <a:lstStyle/>
          <a:p>
            <a:fld id="{90746B0C-17C2-4FFB-B719-48781DD7C7C2}" type="slidenum">
              <a:rPr lang="it-IT"/>
              <a:pPr/>
              <a:t>20</a:t>
            </a:fld>
            <a:endParaRPr lang="it-IT"/>
          </a:p>
        </p:txBody>
      </p:sp>
      <p:sp>
        <p:nvSpPr>
          <p:cNvPr id="88065" name="Text Box 1"/>
          <p:cNvSpPr txBox="1">
            <a:spLocks noChangeArrowheads="1"/>
          </p:cNvSpPr>
          <p:nvPr/>
        </p:nvSpPr>
        <p:spPr bwMode="auto">
          <a:xfrm>
            <a:off x="1038225" y="722313"/>
            <a:ext cx="4811713" cy="3608387"/>
          </a:xfrm>
          <a:prstGeom prst="rect">
            <a:avLst/>
          </a:prstGeom>
          <a:solidFill>
            <a:srgbClr val="FFFFFF"/>
          </a:solidFill>
          <a:ln w="9360">
            <a:solidFill>
              <a:srgbClr val="000000"/>
            </a:solidFill>
            <a:miter lim="800000"/>
            <a:headEnd/>
            <a:tailEnd/>
          </a:ln>
          <a:effectLst/>
        </p:spPr>
        <p:txBody>
          <a:bodyPr wrap="none" anchor="ctr"/>
          <a:lstStyle/>
          <a:p>
            <a:endParaRPr lang="it-IT"/>
          </a:p>
        </p:txBody>
      </p:sp>
      <p:sp>
        <p:nvSpPr>
          <p:cNvPr id="88066" name="Rectangle 2"/>
          <p:cNvSpPr txBox="1">
            <a:spLocks noGrp="1" noChangeArrowheads="1"/>
          </p:cNvSpPr>
          <p:nvPr>
            <p:ph type="body"/>
          </p:nvPr>
        </p:nvSpPr>
        <p:spPr bwMode="auto">
          <a:xfrm>
            <a:off x="755650" y="5078413"/>
            <a:ext cx="6037263" cy="4800600"/>
          </a:xfrm>
          <a:prstGeom prst="rect">
            <a:avLst/>
          </a:prstGeom>
          <a:noFill/>
          <a:ln>
            <a:round/>
            <a:headEnd/>
            <a:tailEnd/>
          </a:ln>
        </p:spPr>
        <p:txBody>
          <a:bodyPr wrap="none" anchor="ctr"/>
          <a:lstStyle/>
          <a:p>
            <a:endParaRPr lang="it-IT"/>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3"/>
          <p:cNvSpPr>
            <a:spLocks noGrp="1" noChangeArrowheads="1"/>
          </p:cNvSpPr>
          <p:nvPr>
            <p:ph type="sldNum"/>
          </p:nvPr>
        </p:nvSpPr>
        <p:spPr>
          <a:ln/>
        </p:spPr>
        <p:txBody>
          <a:bodyPr/>
          <a:lstStyle/>
          <a:p>
            <a:fld id="{CB0F71F6-6366-4C46-821A-5ECD0F682AC8}" type="slidenum">
              <a:rPr lang="it-IT"/>
              <a:pPr/>
              <a:t>21</a:t>
            </a:fld>
            <a:endParaRPr lang="it-IT"/>
          </a:p>
        </p:txBody>
      </p:sp>
      <p:sp>
        <p:nvSpPr>
          <p:cNvPr id="89089"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it-IT"/>
          </a:p>
        </p:txBody>
      </p:sp>
      <p:sp>
        <p:nvSpPr>
          <p:cNvPr id="89090" name="Rectangle 2"/>
          <p:cNvSpPr txBox="1">
            <a:spLocks noGrp="1" noChangeArrowheads="1"/>
          </p:cNvSpPr>
          <p:nvPr>
            <p:ph type="body"/>
          </p:nvPr>
        </p:nvSpPr>
        <p:spPr bwMode="auto">
          <a:xfrm>
            <a:off x="755650" y="5078413"/>
            <a:ext cx="6037263" cy="4800600"/>
          </a:xfrm>
          <a:prstGeom prst="rect">
            <a:avLst/>
          </a:prstGeom>
          <a:noFill/>
          <a:ln>
            <a:round/>
            <a:headEnd/>
            <a:tailEnd/>
          </a:ln>
        </p:spPr>
        <p:txBody>
          <a:bodyPr wrap="none" anchor="ctr"/>
          <a:lstStyle/>
          <a:p>
            <a:endParaRPr lang="it-IT"/>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3"/>
          <p:cNvSpPr>
            <a:spLocks noGrp="1" noChangeArrowheads="1"/>
          </p:cNvSpPr>
          <p:nvPr>
            <p:ph type="sldNum"/>
          </p:nvPr>
        </p:nvSpPr>
        <p:spPr>
          <a:ln/>
        </p:spPr>
        <p:txBody>
          <a:bodyPr/>
          <a:lstStyle/>
          <a:p>
            <a:fld id="{76DD1E8C-7CBC-4568-84F2-B349ABE4C694}" type="slidenum">
              <a:rPr lang="it-IT"/>
              <a:pPr/>
              <a:t>22</a:t>
            </a:fld>
            <a:endParaRPr lang="it-IT"/>
          </a:p>
        </p:txBody>
      </p:sp>
      <p:sp>
        <p:nvSpPr>
          <p:cNvPr id="90113" name="Text Box 1"/>
          <p:cNvSpPr txBox="1">
            <a:spLocks noChangeArrowheads="1"/>
          </p:cNvSpPr>
          <p:nvPr/>
        </p:nvSpPr>
        <p:spPr bwMode="auto">
          <a:xfrm>
            <a:off x="1038225" y="722313"/>
            <a:ext cx="4811713" cy="3608387"/>
          </a:xfrm>
          <a:prstGeom prst="rect">
            <a:avLst/>
          </a:prstGeom>
          <a:solidFill>
            <a:srgbClr val="FFFFFF"/>
          </a:solidFill>
          <a:ln w="9360">
            <a:solidFill>
              <a:srgbClr val="000000"/>
            </a:solidFill>
            <a:miter lim="800000"/>
            <a:headEnd/>
            <a:tailEnd/>
          </a:ln>
          <a:effectLst/>
        </p:spPr>
        <p:txBody>
          <a:bodyPr wrap="none" anchor="ctr"/>
          <a:lstStyle/>
          <a:p>
            <a:endParaRPr lang="it-IT"/>
          </a:p>
        </p:txBody>
      </p:sp>
      <p:sp>
        <p:nvSpPr>
          <p:cNvPr id="90114" name="Rectangle 2"/>
          <p:cNvSpPr txBox="1">
            <a:spLocks noGrp="1" noChangeArrowheads="1"/>
          </p:cNvSpPr>
          <p:nvPr>
            <p:ph type="body"/>
          </p:nvPr>
        </p:nvSpPr>
        <p:spPr bwMode="auto">
          <a:xfrm>
            <a:off x="755650" y="5078413"/>
            <a:ext cx="6037263" cy="4800600"/>
          </a:xfrm>
          <a:prstGeom prst="rect">
            <a:avLst/>
          </a:prstGeom>
          <a:noFill/>
          <a:ln>
            <a:round/>
            <a:headEnd/>
            <a:tailEnd/>
          </a:ln>
        </p:spPr>
        <p:txBody>
          <a:bodyPr wrap="none" anchor="ctr"/>
          <a:lstStyle/>
          <a:p>
            <a:endParaRPr lang="it-IT"/>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3"/>
          <p:cNvSpPr>
            <a:spLocks noGrp="1" noChangeArrowheads="1"/>
          </p:cNvSpPr>
          <p:nvPr>
            <p:ph type="sldNum"/>
          </p:nvPr>
        </p:nvSpPr>
        <p:spPr>
          <a:ln/>
        </p:spPr>
        <p:txBody>
          <a:bodyPr/>
          <a:lstStyle/>
          <a:p>
            <a:fld id="{FA6C2EC5-B9B2-418D-B564-DDD870625D03}" type="slidenum">
              <a:rPr lang="it-IT"/>
              <a:pPr/>
              <a:t>23</a:t>
            </a:fld>
            <a:endParaRPr lang="it-IT"/>
          </a:p>
        </p:txBody>
      </p:sp>
      <p:sp>
        <p:nvSpPr>
          <p:cNvPr id="91137" name="Text Box 1"/>
          <p:cNvSpPr txBox="1">
            <a:spLocks noChangeArrowheads="1"/>
          </p:cNvSpPr>
          <p:nvPr/>
        </p:nvSpPr>
        <p:spPr bwMode="auto">
          <a:xfrm>
            <a:off x="1038225" y="722313"/>
            <a:ext cx="4811713" cy="3608387"/>
          </a:xfrm>
          <a:prstGeom prst="rect">
            <a:avLst/>
          </a:prstGeom>
          <a:solidFill>
            <a:srgbClr val="FFFFFF"/>
          </a:solidFill>
          <a:ln w="9360">
            <a:solidFill>
              <a:srgbClr val="000000"/>
            </a:solidFill>
            <a:miter lim="800000"/>
            <a:headEnd/>
            <a:tailEnd/>
          </a:ln>
          <a:effectLst/>
        </p:spPr>
        <p:txBody>
          <a:bodyPr wrap="none" anchor="ctr"/>
          <a:lstStyle/>
          <a:p>
            <a:endParaRPr lang="it-IT"/>
          </a:p>
        </p:txBody>
      </p:sp>
      <p:sp>
        <p:nvSpPr>
          <p:cNvPr id="91138" name="Rectangle 2"/>
          <p:cNvSpPr txBox="1">
            <a:spLocks noGrp="1" noChangeArrowheads="1"/>
          </p:cNvSpPr>
          <p:nvPr>
            <p:ph type="body"/>
          </p:nvPr>
        </p:nvSpPr>
        <p:spPr bwMode="auto">
          <a:xfrm>
            <a:off x="755650" y="5078413"/>
            <a:ext cx="6037263" cy="4800600"/>
          </a:xfrm>
          <a:prstGeom prst="rect">
            <a:avLst/>
          </a:prstGeom>
          <a:noFill/>
          <a:ln>
            <a:round/>
            <a:headEnd/>
            <a:tailEnd/>
          </a:ln>
        </p:spPr>
        <p:txBody>
          <a:bodyPr wrap="none" anchor="ctr"/>
          <a:lstStyle/>
          <a:p>
            <a:endParaRPr 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3"/>
          <p:cNvSpPr>
            <a:spLocks noGrp="1" noChangeArrowheads="1"/>
          </p:cNvSpPr>
          <p:nvPr>
            <p:ph type="sldNum"/>
          </p:nvPr>
        </p:nvSpPr>
        <p:spPr>
          <a:ln/>
        </p:spPr>
        <p:txBody>
          <a:bodyPr/>
          <a:lstStyle/>
          <a:p>
            <a:fld id="{40BFC7CF-52A4-4429-A25F-6EA95792B966}" type="slidenum">
              <a:rPr lang="it-IT"/>
              <a:pPr/>
              <a:t>6</a:t>
            </a:fld>
            <a:endParaRPr lang="it-IT"/>
          </a:p>
        </p:txBody>
      </p:sp>
      <p:sp>
        <p:nvSpPr>
          <p:cNvPr id="62465" name="Text Box 1"/>
          <p:cNvSpPr txBox="1">
            <a:spLocks noChangeArrowheads="1"/>
          </p:cNvSpPr>
          <p:nvPr/>
        </p:nvSpPr>
        <p:spPr bwMode="auto">
          <a:xfrm>
            <a:off x="1038225" y="722313"/>
            <a:ext cx="4811713" cy="3608387"/>
          </a:xfrm>
          <a:prstGeom prst="rect">
            <a:avLst/>
          </a:prstGeom>
          <a:solidFill>
            <a:srgbClr val="FFFFFF"/>
          </a:solidFill>
          <a:ln w="9360">
            <a:solidFill>
              <a:srgbClr val="000000"/>
            </a:solidFill>
            <a:miter lim="800000"/>
            <a:headEnd/>
            <a:tailEnd/>
          </a:ln>
          <a:effectLst/>
        </p:spPr>
        <p:txBody>
          <a:bodyPr wrap="none" anchor="ctr"/>
          <a:lstStyle/>
          <a:p>
            <a:endParaRPr lang="it-IT"/>
          </a:p>
        </p:txBody>
      </p:sp>
      <p:sp>
        <p:nvSpPr>
          <p:cNvPr id="62466" name="Rectangle 2"/>
          <p:cNvSpPr txBox="1">
            <a:spLocks noGrp="1" noChangeArrowheads="1"/>
          </p:cNvSpPr>
          <p:nvPr>
            <p:ph type="body"/>
          </p:nvPr>
        </p:nvSpPr>
        <p:spPr bwMode="auto">
          <a:xfrm>
            <a:off x="755650" y="5078413"/>
            <a:ext cx="6037263" cy="4800600"/>
          </a:xfrm>
          <a:prstGeom prst="rect">
            <a:avLst/>
          </a:prstGeom>
          <a:noFill/>
          <a:ln>
            <a:round/>
            <a:headEnd/>
            <a:tailEnd/>
          </a:ln>
        </p:spPr>
        <p:txBody>
          <a:bodyPr wrap="none" anchor="ctr"/>
          <a:lstStyle/>
          <a:p>
            <a:endParaRPr lang="it-IT"/>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3"/>
          <p:cNvSpPr>
            <a:spLocks noGrp="1" noChangeArrowheads="1"/>
          </p:cNvSpPr>
          <p:nvPr>
            <p:ph type="sldNum"/>
          </p:nvPr>
        </p:nvSpPr>
        <p:spPr>
          <a:ln/>
        </p:spPr>
        <p:txBody>
          <a:bodyPr/>
          <a:lstStyle/>
          <a:p>
            <a:fld id="{D6AE5F13-6B82-40CB-BFA6-DBCE9E4BE02B}" type="slidenum">
              <a:rPr lang="it-IT"/>
              <a:pPr/>
              <a:t>24</a:t>
            </a:fld>
            <a:endParaRPr lang="it-IT"/>
          </a:p>
        </p:txBody>
      </p:sp>
      <p:sp>
        <p:nvSpPr>
          <p:cNvPr id="92161"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it-IT"/>
          </a:p>
        </p:txBody>
      </p:sp>
      <p:sp>
        <p:nvSpPr>
          <p:cNvPr id="92162" name="Rectangle 2"/>
          <p:cNvSpPr txBox="1">
            <a:spLocks noGrp="1" noChangeArrowheads="1"/>
          </p:cNvSpPr>
          <p:nvPr>
            <p:ph type="body"/>
          </p:nvPr>
        </p:nvSpPr>
        <p:spPr bwMode="auto">
          <a:xfrm>
            <a:off x="755650" y="5078413"/>
            <a:ext cx="6037263" cy="4800600"/>
          </a:xfrm>
          <a:prstGeom prst="rect">
            <a:avLst/>
          </a:prstGeom>
          <a:noFill/>
          <a:ln>
            <a:round/>
            <a:headEnd/>
            <a:tailEnd/>
          </a:ln>
        </p:spPr>
        <p:txBody>
          <a:bodyPr wrap="none" anchor="ctr"/>
          <a:lstStyle/>
          <a:p>
            <a:endParaRPr lang="it-IT"/>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3"/>
          <p:cNvSpPr>
            <a:spLocks noGrp="1" noChangeArrowheads="1"/>
          </p:cNvSpPr>
          <p:nvPr>
            <p:ph type="sldNum"/>
          </p:nvPr>
        </p:nvSpPr>
        <p:spPr>
          <a:ln/>
        </p:spPr>
        <p:txBody>
          <a:bodyPr/>
          <a:lstStyle/>
          <a:p>
            <a:fld id="{1194A3A0-F145-487B-B041-C0F621631B0F}" type="slidenum">
              <a:rPr lang="it-IT"/>
              <a:pPr/>
              <a:t>25</a:t>
            </a:fld>
            <a:endParaRPr lang="it-IT"/>
          </a:p>
        </p:txBody>
      </p:sp>
      <p:sp>
        <p:nvSpPr>
          <p:cNvPr id="93185"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it-IT"/>
          </a:p>
        </p:txBody>
      </p:sp>
      <p:sp>
        <p:nvSpPr>
          <p:cNvPr id="93186" name="Rectangle 2"/>
          <p:cNvSpPr txBox="1">
            <a:spLocks noGrp="1" noChangeArrowheads="1"/>
          </p:cNvSpPr>
          <p:nvPr>
            <p:ph type="body"/>
          </p:nvPr>
        </p:nvSpPr>
        <p:spPr bwMode="auto">
          <a:xfrm>
            <a:off x="755650" y="5078413"/>
            <a:ext cx="6037263" cy="4800600"/>
          </a:xfrm>
          <a:prstGeom prst="rect">
            <a:avLst/>
          </a:prstGeom>
          <a:noFill/>
          <a:ln>
            <a:round/>
            <a:headEnd/>
            <a:tailEnd/>
          </a:ln>
        </p:spPr>
        <p:txBody>
          <a:bodyPr wrap="none" anchor="ctr"/>
          <a:lstStyle/>
          <a:p>
            <a:endParaRPr lang="it-IT"/>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3"/>
          <p:cNvSpPr>
            <a:spLocks noGrp="1" noChangeArrowheads="1"/>
          </p:cNvSpPr>
          <p:nvPr>
            <p:ph type="sldNum"/>
          </p:nvPr>
        </p:nvSpPr>
        <p:spPr>
          <a:ln/>
        </p:spPr>
        <p:txBody>
          <a:bodyPr/>
          <a:lstStyle/>
          <a:p>
            <a:fld id="{6F5331DD-5989-4847-B2A3-189F650478D3}" type="slidenum">
              <a:rPr lang="it-IT"/>
              <a:pPr/>
              <a:t>26</a:t>
            </a:fld>
            <a:endParaRPr lang="it-IT"/>
          </a:p>
        </p:txBody>
      </p:sp>
      <p:sp>
        <p:nvSpPr>
          <p:cNvPr id="94209" name="Text Box 1"/>
          <p:cNvSpPr txBox="1">
            <a:spLocks noChangeArrowheads="1"/>
          </p:cNvSpPr>
          <p:nvPr/>
        </p:nvSpPr>
        <p:spPr bwMode="auto">
          <a:xfrm>
            <a:off x="1038225" y="722313"/>
            <a:ext cx="4811713" cy="3608387"/>
          </a:xfrm>
          <a:prstGeom prst="rect">
            <a:avLst/>
          </a:prstGeom>
          <a:solidFill>
            <a:srgbClr val="FFFFFF"/>
          </a:solidFill>
          <a:ln w="9360">
            <a:solidFill>
              <a:srgbClr val="000000"/>
            </a:solidFill>
            <a:miter lim="800000"/>
            <a:headEnd/>
            <a:tailEnd/>
          </a:ln>
          <a:effectLst/>
        </p:spPr>
        <p:txBody>
          <a:bodyPr wrap="none" anchor="ctr"/>
          <a:lstStyle/>
          <a:p>
            <a:endParaRPr lang="it-IT"/>
          </a:p>
        </p:txBody>
      </p:sp>
      <p:sp>
        <p:nvSpPr>
          <p:cNvPr id="94210" name="Rectangle 2"/>
          <p:cNvSpPr txBox="1">
            <a:spLocks noGrp="1" noChangeArrowheads="1"/>
          </p:cNvSpPr>
          <p:nvPr>
            <p:ph type="body"/>
          </p:nvPr>
        </p:nvSpPr>
        <p:spPr bwMode="auto">
          <a:xfrm>
            <a:off x="755650" y="5078413"/>
            <a:ext cx="6037263" cy="4800600"/>
          </a:xfrm>
          <a:prstGeom prst="rect">
            <a:avLst/>
          </a:prstGeom>
          <a:noFill/>
          <a:ln>
            <a:round/>
            <a:headEnd/>
            <a:tailEnd/>
          </a:ln>
        </p:spPr>
        <p:txBody>
          <a:bodyPr wrap="none" anchor="ctr"/>
          <a:lstStyle/>
          <a:p>
            <a:endParaRPr 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3"/>
          <p:cNvSpPr>
            <a:spLocks noGrp="1" noChangeArrowheads="1"/>
          </p:cNvSpPr>
          <p:nvPr>
            <p:ph type="sldNum"/>
          </p:nvPr>
        </p:nvSpPr>
        <p:spPr>
          <a:ln/>
        </p:spPr>
        <p:txBody>
          <a:bodyPr/>
          <a:lstStyle/>
          <a:p>
            <a:fld id="{12ECF5F0-122E-48FC-99E2-93AB99C8F328}" type="slidenum">
              <a:rPr lang="it-IT"/>
              <a:pPr/>
              <a:t>7</a:t>
            </a:fld>
            <a:endParaRPr lang="it-IT"/>
          </a:p>
        </p:txBody>
      </p:sp>
      <p:sp>
        <p:nvSpPr>
          <p:cNvPr id="71681" name="Text Box 1"/>
          <p:cNvSpPr txBox="1">
            <a:spLocks noChangeArrowheads="1"/>
          </p:cNvSpPr>
          <p:nvPr/>
        </p:nvSpPr>
        <p:spPr bwMode="auto">
          <a:xfrm>
            <a:off x="1106488" y="812800"/>
            <a:ext cx="5343525" cy="4006850"/>
          </a:xfrm>
          <a:prstGeom prst="rect">
            <a:avLst/>
          </a:prstGeom>
          <a:solidFill>
            <a:srgbClr val="FFFFFF"/>
          </a:solidFill>
          <a:ln w="9360">
            <a:solidFill>
              <a:srgbClr val="000000"/>
            </a:solidFill>
            <a:miter lim="800000"/>
            <a:headEnd/>
            <a:tailEnd/>
          </a:ln>
          <a:effectLst/>
        </p:spPr>
        <p:txBody>
          <a:bodyPr wrap="none" anchor="ctr"/>
          <a:lstStyle/>
          <a:p>
            <a:endParaRPr lang="it-IT"/>
          </a:p>
        </p:txBody>
      </p:sp>
      <p:sp>
        <p:nvSpPr>
          <p:cNvPr id="71682" name="Rectangle 2"/>
          <p:cNvSpPr txBox="1">
            <a:spLocks noGrp="1" noChangeArrowheads="1"/>
          </p:cNvSpPr>
          <p:nvPr>
            <p:ph type="body"/>
          </p:nvPr>
        </p:nvSpPr>
        <p:spPr bwMode="auto">
          <a:xfrm>
            <a:off x="755650" y="5078413"/>
            <a:ext cx="6037263" cy="4800600"/>
          </a:xfrm>
          <a:prstGeom prst="rect">
            <a:avLst/>
          </a:prstGeom>
          <a:noFill/>
          <a:ln>
            <a:round/>
            <a:headEnd/>
            <a:tailEnd/>
          </a:ln>
        </p:spPr>
        <p:txBody>
          <a:bodyPr wrap="none" anchor="ctr"/>
          <a:lstStyle/>
          <a:p>
            <a:endParaRPr 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3"/>
          <p:cNvSpPr>
            <a:spLocks noGrp="1" noChangeArrowheads="1"/>
          </p:cNvSpPr>
          <p:nvPr>
            <p:ph type="sldNum"/>
          </p:nvPr>
        </p:nvSpPr>
        <p:spPr>
          <a:ln/>
        </p:spPr>
        <p:txBody>
          <a:bodyPr/>
          <a:lstStyle/>
          <a:p>
            <a:fld id="{E6630234-2DE3-4DE4-BB59-FCAFE41CF966}" type="slidenum">
              <a:rPr lang="it-IT"/>
              <a:pPr/>
              <a:t>8</a:t>
            </a:fld>
            <a:endParaRPr lang="it-IT"/>
          </a:p>
        </p:txBody>
      </p:sp>
      <p:sp>
        <p:nvSpPr>
          <p:cNvPr id="70657" name="Text Box 1"/>
          <p:cNvSpPr txBox="1">
            <a:spLocks noChangeArrowheads="1"/>
          </p:cNvSpPr>
          <p:nvPr/>
        </p:nvSpPr>
        <p:spPr bwMode="auto">
          <a:xfrm>
            <a:off x="2143125" y="695325"/>
            <a:ext cx="2571750" cy="3429000"/>
          </a:xfrm>
          <a:prstGeom prst="rect">
            <a:avLst/>
          </a:prstGeom>
          <a:solidFill>
            <a:srgbClr val="FFFFFF"/>
          </a:solidFill>
          <a:ln w="9360">
            <a:solidFill>
              <a:srgbClr val="000000"/>
            </a:solidFill>
            <a:miter lim="800000"/>
            <a:headEnd/>
            <a:tailEnd/>
          </a:ln>
          <a:effectLst/>
        </p:spPr>
        <p:txBody>
          <a:bodyPr wrap="none" anchor="ctr"/>
          <a:lstStyle/>
          <a:p>
            <a:endParaRPr lang="it-IT"/>
          </a:p>
        </p:txBody>
      </p:sp>
      <p:sp>
        <p:nvSpPr>
          <p:cNvPr id="70658" name="Rectangle 2"/>
          <p:cNvSpPr txBox="1">
            <a:spLocks noGrp="1" noChangeArrowheads="1"/>
          </p:cNvSpPr>
          <p:nvPr>
            <p:ph type="body"/>
          </p:nvPr>
        </p:nvSpPr>
        <p:spPr bwMode="auto">
          <a:xfrm>
            <a:off x="755650" y="5078413"/>
            <a:ext cx="6037263" cy="4800600"/>
          </a:xfrm>
          <a:prstGeom prst="rect">
            <a:avLst/>
          </a:prstGeom>
          <a:noFill/>
          <a:ln>
            <a:round/>
            <a:headEnd/>
            <a:tailEnd/>
          </a:ln>
        </p:spPr>
        <p:txBody>
          <a:bodyPr wrap="none" anchor="ctr"/>
          <a:lstStyle/>
          <a:p>
            <a:endParaRPr lang="it-IT"/>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3"/>
          <p:cNvSpPr>
            <a:spLocks noGrp="1" noChangeArrowheads="1"/>
          </p:cNvSpPr>
          <p:nvPr>
            <p:ph type="sldNum"/>
          </p:nvPr>
        </p:nvSpPr>
        <p:spPr>
          <a:ln/>
        </p:spPr>
        <p:txBody>
          <a:bodyPr/>
          <a:lstStyle/>
          <a:p>
            <a:fld id="{31F1ECBC-15BA-4F7A-B67B-B375B3DC43CE}" type="slidenum">
              <a:rPr lang="it-IT"/>
              <a:pPr/>
              <a:t>9</a:t>
            </a:fld>
            <a:endParaRPr lang="it-IT"/>
          </a:p>
        </p:txBody>
      </p:sp>
      <p:sp>
        <p:nvSpPr>
          <p:cNvPr id="72705" name="Text Box 1"/>
          <p:cNvSpPr txBox="1">
            <a:spLocks noChangeArrowheads="1"/>
          </p:cNvSpPr>
          <p:nvPr/>
        </p:nvSpPr>
        <p:spPr bwMode="auto">
          <a:xfrm>
            <a:off x="1038225" y="722313"/>
            <a:ext cx="4811713" cy="3608387"/>
          </a:xfrm>
          <a:prstGeom prst="rect">
            <a:avLst/>
          </a:prstGeom>
          <a:solidFill>
            <a:srgbClr val="FFFFFF"/>
          </a:solidFill>
          <a:ln w="9360">
            <a:solidFill>
              <a:srgbClr val="000000"/>
            </a:solidFill>
            <a:miter lim="800000"/>
            <a:headEnd/>
            <a:tailEnd/>
          </a:ln>
          <a:effectLst/>
        </p:spPr>
        <p:txBody>
          <a:bodyPr wrap="none" anchor="ctr"/>
          <a:lstStyle/>
          <a:p>
            <a:endParaRPr lang="it-IT"/>
          </a:p>
        </p:txBody>
      </p:sp>
      <p:sp>
        <p:nvSpPr>
          <p:cNvPr id="72706" name="Rectangle 2"/>
          <p:cNvSpPr txBox="1">
            <a:spLocks noGrp="1" noChangeArrowheads="1"/>
          </p:cNvSpPr>
          <p:nvPr>
            <p:ph type="body"/>
          </p:nvPr>
        </p:nvSpPr>
        <p:spPr bwMode="auto">
          <a:xfrm>
            <a:off x="755650" y="5078413"/>
            <a:ext cx="6037263" cy="4800600"/>
          </a:xfrm>
          <a:prstGeom prst="rect">
            <a:avLst/>
          </a:prstGeom>
          <a:noFill/>
          <a:ln>
            <a:round/>
            <a:headEnd/>
            <a:tailEnd/>
          </a:ln>
        </p:spPr>
        <p:txBody>
          <a:bodyPr wrap="none" anchor="ctr"/>
          <a:lstStyle/>
          <a:p>
            <a:endParaRPr lang="it-IT"/>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3"/>
          <p:cNvSpPr>
            <a:spLocks noGrp="1" noChangeArrowheads="1"/>
          </p:cNvSpPr>
          <p:nvPr>
            <p:ph type="sldNum"/>
          </p:nvPr>
        </p:nvSpPr>
        <p:spPr>
          <a:ln/>
        </p:spPr>
        <p:txBody>
          <a:bodyPr/>
          <a:lstStyle/>
          <a:p>
            <a:fld id="{2A93B522-6A38-40C8-B4A4-B9BB20DFBA0C}" type="slidenum">
              <a:rPr lang="it-IT"/>
              <a:pPr/>
              <a:t>10</a:t>
            </a:fld>
            <a:endParaRPr lang="it-IT"/>
          </a:p>
        </p:txBody>
      </p:sp>
      <p:sp>
        <p:nvSpPr>
          <p:cNvPr id="75777" name="Text Box 1"/>
          <p:cNvSpPr txBox="1">
            <a:spLocks noChangeArrowheads="1"/>
          </p:cNvSpPr>
          <p:nvPr/>
        </p:nvSpPr>
        <p:spPr bwMode="auto">
          <a:xfrm>
            <a:off x="1038225" y="722313"/>
            <a:ext cx="4811713" cy="3608387"/>
          </a:xfrm>
          <a:prstGeom prst="rect">
            <a:avLst/>
          </a:prstGeom>
          <a:solidFill>
            <a:srgbClr val="FFFFFF"/>
          </a:solidFill>
          <a:ln w="9360">
            <a:solidFill>
              <a:srgbClr val="000000"/>
            </a:solidFill>
            <a:miter lim="800000"/>
            <a:headEnd/>
            <a:tailEnd/>
          </a:ln>
          <a:effectLst/>
        </p:spPr>
        <p:txBody>
          <a:bodyPr wrap="none" anchor="ctr"/>
          <a:lstStyle/>
          <a:p>
            <a:endParaRPr lang="it-IT"/>
          </a:p>
        </p:txBody>
      </p:sp>
      <p:sp>
        <p:nvSpPr>
          <p:cNvPr id="75778" name="Rectangle 2"/>
          <p:cNvSpPr txBox="1">
            <a:spLocks noGrp="1" noChangeArrowheads="1"/>
          </p:cNvSpPr>
          <p:nvPr>
            <p:ph type="body"/>
          </p:nvPr>
        </p:nvSpPr>
        <p:spPr bwMode="auto">
          <a:xfrm>
            <a:off x="755650" y="5078413"/>
            <a:ext cx="6037263" cy="4800600"/>
          </a:xfrm>
          <a:prstGeom prst="rect">
            <a:avLst/>
          </a:prstGeom>
          <a:noFill/>
          <a:ln>
            <a:round/>
            <a:headEnd/>
            <a:tailEnd/>
          </a:ln>
        </p:spPr>
        <p:txBody>
          <a:bodyPr wrap="none" anchor="ctr"/>
          <a:lstStyle/>
          <a:p>
            <a:endParaRPr lang="it-IT"/>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3"/>
          <p:cNvSpPr>
            <a:spLocks noGrp="1" noChangeArrowheads="1"/>
          </p:cNvSpPr>
          <p:nvPr>
            <p:ph type="sldNum"/>
          </p:nvPr>
        </p:nvSpPr>
        <p:spPr>
          <a:ln/>
        </p:spPr>
        <p:txBody>
          <a:bodyPr/>
          <a:lstStyle/>
          <a:p>
            <a:fld id="{4AED8770-CBEB-4923-8578-00D84C42B581}" type="slidenum">
              <a:rPr lang="it-IT"/>
              <a:pPr/>
              <a:t>11</a:t>
            </a:fld>
            <a:endParaRPr lang="it-IT"/>
          </a:p>
        </p:txBody>
      </p:sp>
      <p:sp>
        <p:nvSpPr>
          <p:cNvPr id="76801"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it-IT"/>
          </a:p>
        </p:txBody>
      </p:sp>
      <p:sp>
        <p:nvSpPr>
          <p:cNvPr id="76802" name="Rectangle 2"/>
          <p:cNvSpPr txBox="1">
            <a:spLocks noGrp="1" noChangeArrowheads="1"/>
          </p:cNvSpPr>
          <p:nvPr>
            <p:ph type="body"/>
          </p:nvPr>
        </p:nvSpPr>
        <p:spPr bwMode="auto">
          <a:xfrm>
            <a:off x="755650" y="5078413"/>
            <a:ext cx="6037263" cy="4800600"/>
          </a:xfrm>
          <a:prstGeom prst="rect">
            <a:avLst/>
          </a:prstGeom>
          <a:noFill/>
          <a:ln>
            <a:round/>
            <a:headEnd/>
            <a:tailEnd/>
          </a:ln>
        </p:spPr>
        <p:txBody>
          <a:bodyPr wrap="none" anchor="ctr"/>
          <a:lstStyle/>
          <a:p>
            <a:endParaRPr lang="it-IT"/>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3"/>
          <p:cNvSpPr>
            <a:spLocks noGrp="1" noChangeArrowheads="1"/>
          </p:cNvSpPr>
          <p:nvPr>
            <p:ph type="sldNum"/>
          </p:nvPr>
        </p:nvSpPr>
        <p:spPr>
          <a:ln/>
        </p:spPr>
        <p:txBody>
          <a:bodyPr/>
          <a:lstStyle/>
          <a:p>
            <a:fld id="{02D31565-54D8-40CF-82AC-DA568C815AE4}" type="slidenum">
              <a:rPr lang="it-IT"/>
              <a:pPr/>
              <a:t>12</a:t>
            </a:fld>
            <a:endParaRPr lang="it-IT"/>
          </a:p>
        </p:txBody>
      </p:sp>
      <p:sp>
        <p:nvSpPr>
          <p:cNvPr id="77825" name="Text Box 1"/>
          <p:cNvSpPr txBox="1">
            <a:spLocks noChangeArrowheads="1"/>
          </p:cNvSpPr>
          <p:nvPr/>
        </p:nvSpPr>
        <p:spPr bwMode="auto">
          <a:xfrm>
            <a:off x="1106488" y="812800"/>
            <a:ext cx="5341937" cy="4005263"/>
          </a:xfrm>
          <a:prstGeom prst="rect">
            <a:avLst/>
          </a:prstGeom>
          <a:solidFill>
            <a:srgbClr val="FFFFFF"/>
          </a:solidFill>
          <a:ln w="9360">
            <a:solidFill>
              <a:srgbClr val="000000"/>
            </a:solidFill>
            <a:miter lim="800000"/>
            <a:headEnd/>
            <a:tailEnd/>
          </a:ln>
          <a:effectLst/>
        </p:spPr>
        <p:txBody>
          <a:bodyPr wrap="none" anchor="ctr"/>
          <a:lstStyle/>
          <a:p>
            <a:endParaRPr lang="it-IT"/>
          </a:p>
        </p:txBody>
      </p:sp>
      <p:sp>
        <p:nvSpPr>
          <p:cNvPr id="77826" name="Rectangle 2"/>
          <p:cNvSpPr txBox="1">
            <a:spLocks noGrp="1" noChangeArrowheads="1"/>
          </p:cNvSpPr>
          <p:nvPr>
            <p:ph type="body"/>
          </p:nvPr>
        </p:nvSpPr>
        <p:spPr bwMode="auto">
          <a:xfrm>
            <a:off x="755650" y="5078413"/>
            <a:ext cx="6037263" cy="4800600"/>
          </a:xfrm>
          <a:prstGeom prst="rect">
            <a:avLst/>
          </a:prstGeom>
          <a:noFill/>
          <a:ln>
            <a:round/>
            <a:headEnd/>
            <a:tailEnd/>
          </a:ln>
        </p:spPr>
        <p:txBody>
          <a:bodyPr wrap="none" anchor="ctr"/>
          <a:lstStyle/>
          <a:p>
            <a:endParaRPr lang="it-IT"/>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3"/>
          <p:cNvSpPr>
            <a:spLocks noGrp="1" noChangeArrowheads="1"/>
          </p:cNvSpPr>
          <p:nvPr>
            <p:ph type="sldNum"/>
          </p:nvPr>
        </p:nvSpPr>
        <p:spPr>
          <a:ln/>
        </p:spPr>
        <p:txBody>
          <a:bodyPr/>
          <a:lstStyle/>
          <a:p>
            <a:fld id="{1AB37EAF-A07A-4F59-AB99-7AA333DD2453}" type="slidenum">
              <a:rPr lang="it-IT"/>
              <a:pPr/>
              <a:t>13</a:t>
            </a:fld>
            <a:endParaRPr lang="it-IT"/>
          </a:p>
        </p:txBody>
      </p:sp>
      <p:sp>
        <p:nvSpPr>
          <p:cNvPr id="78849" name="Text Box 1"/>
          <p:cNvSpPr txBox="1">
            <a:spLocks noChangeArrowheads="1"/>
          </p:cNvSpPr>
          <p:nvPr/>
        </p:nvSpPr>
        <p:spPr bwMode="auto">
          <a:xfrm>
            <a:off x="1038225" y="722313"/>
            <a:ext cx="4811713" cy="3608387"/>
          </a:xfrm>
          <a:prstGeom prst="rect">
            <a:avLst/>
          </a:prstGeom>
          <a:solidFill>
            <a:srgbClr val="FFFFFF"/>
          </a:solidFill>
          <a:ln w="9360">
            <a:solidFill>
              <a:srgbClr val="000000"/>
            </a:solidFill>
            <a:miter lim="800000"/>
            <a:headEnd/>
            <a:tailEnd/>
          </a:ln>
          <a:effectLst/>
        </p:spPr>
        <p:txBody>
          <a:bodyPr wrap="none" anchor="ctr"/>
          <a:lstStyle/>
          <a:p>
            <a:endParaRPr lang="it-IT"/>
          </a:p>
        </p:txBody>
      </p:sp>
      <p:sp>
        <p:nvSpPr>
          <p:cNvPr id="78850" name="Rectangle 2"/>
          <p:cNvSpPr txBox="1">
            <a:spLocks noGrp="1" noChangeArrowheads="1"/>
          </p:cNvSpPr>
          <p:nvPr>
            <p:ph type="body"/>
          </p:nvPr>
        </p:nvSpPr>
        <p:spPr bwMode="auto">
          <a:xfrm>
            <a:off x="755650" y="5078413"/>
            <a:ext cx="6037263" cy="4800600"/>
          </a:xfrm>
          <a:prstGeom prst="rect">
            <a:avLst/>
          </a:prstGeom>
          <a:noFill/>
          <a:ln>
            <a:round/>
            <a:headEnd/>
            <a:tailEnd/>
          </a:ln>
        </p:spPr>
        <p:txBody>
          <a:bodyPr wrap="none" anchor="ctr"/>
          <a:lstStyle/>
          <a:p>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755650" y="2347913"/>
            <a:ext cx="8569325" cy="1620837"/>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512888" y="4283075"/>
            <a:ext cx="7056437" cy="19319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Segnaposto data 3"/>
          <p:cNvSpPr>
            <a:spLocks noGrp="1"/>
          </p:cNvSpPr>
          <p:nvPr>
            <p:ph type="dt" idx="10"/>
          </p:nvPr>
        </p:nvSpPr>
        <p:spPr/>
        <p:txBody>
          <a:bodyPr/>
          <a:lstStyle>
            <a:lvl1pPr>
              <a:defRPr/>
            </a:lvl1pPr>
          </a:lstStyle>
          <a:p>
            <a:endParaRPr lang="it-IT"/>
          </a:p>
        </p:txBody>
      </p:sp>
      <p:sp>
        <p:nvSpPr>
          <p:cNvPr id="5" name="Segnaposto piè di pagina 4"/>
          <p:cNvSpPr>
            <a:spLocks noGrp="1"/>
          </p:cNvSpPr>
          <p:nvPr>
            <p:ph type="ftr" idx="11"/>
          </p:nvPr>
        </p:nvSpPr>
        <p:spPr/>
        <p:txBody>
          <a:bodyPr/>
          <a:lstStyle>
            <a:lvl1pPr>
              <a:defRPr/>
            </a:lvl1pPr>
          </a:lstStyle>
          <a:p>
            <a:endParaRPr lang="it-IT"/>
          </a:p>
        </p:txBody>
      </p:sp>
      <p:sp>
        <p:nvSpPr>
          <p:cNvPr id="6" name="Segnaposto numero diapositiva 5"/>
          <p:cNvSpPr>
            <a:spLocks noGrp="1"/>
          </p:cNvSpPr>
          <p:nvPr>
            <p:ph type="sldNum" idx="12"/>
          </p:nvPr>
        </p:nvSpPr>
        <p:spPr/>
        <p:txBody>
          <a:bodyPr/>
          <a:lstStyle>
            <a:lvl1pPr>
              <a:defRPr/>
            </a:lvl1pPr>
          </a:lstStyle>
          <a:p>
            <a:fld id="{8EA8DDE6-4676-4BD6-A16F-6A65E8959C4D}" type="slidenum">
              <a:rPr lang="it-IT"/>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idx="10"/>
          </p:nvPr>
        </p:nvSpPr>
        <p:spPr/>
        <p:txBody>
          <a:bodyPr/>
          <a:lstStyle>
            <a:lvl1pPr>
              <a:defRPr/>
            </a:lvl1pPr>
          </a:lstStyle>
          <a:p>
            <a:endParaRPr lang="it-IT"/>
          </a:p>
        </p:txBody>
      </p:sp>
      <p:sp>
        <p:nvSpPr>
          <p:cNvPr id="5" name="Segnaposto piè di pagina 4"/>
          <p:cNvSpPr>
            <a:spLocks noGrp="1"/>
          </p:cNvSpPr>
          <p:nvPr>
            <p:ph type="ftr" idx="11"/>
          </p:nvPr>
        </p:nvSpPr>
        <p:spPr/>
        <p:txBody>
          <a:bodyPr/>
          <a:lstStyle>
            <a:lvl1pPr>
              <a:defRPr/>
            </a:lvl1pPr>
          </a:lstStyle>
          <a:p>
            <a:endParaRPr lang="it-IT"/>
          </a:p>
        </p:txBody>
      </p:sp>
      <p:sp>
        <p:nvSpPr>
          <p:cNvPr id="6" name="Segnaposto numero diapositiva 5"/>
          <p:cNvSpPr>
            <a:spLocks noGrp="1"/>
          </p:cNvSpPr>
          <p:nvPr>
            <p:ph type="sldNum" idx="12"/>
          </p:nvPr>
        </p:nvSpPr>
        <p:spPr/>
        <p:txBody>
          <a:bodyPr/>
          <a:lstStyle>
            <a:lvl1pPr>
              <a:defRPr/>
            </a:lvl1pPr>
          </a:lstStyle>
          <a:p>
            <a:fld id="{215B52E1-B93B-44CA-86C8-1B7BE1A0A507}" type="slidenum">
              <a:rPr lang="it-IT"/>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7297738" y="301625"/>
            <a:ext cx="2263775" cy="6443663"/>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503238" y="301625"/>
            <a:ext cx="6642100" cy="6443663"/>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idx="10"/>
          </p:nvPr>
        </p:nvSpPr>
        <p:spPr/>
        <p:txBody>
          <a:bodyPr/>
          <a:lstStyle>
            <a:lvl1pPr>
              <a:defRPr/>
            </a:lvl1pPr>
          </a:lstStyle>
          <a:p>
            <a:endParaRPr lang="it-IT"/>
          </a:p>
        </p:txBody>
      </p:sp>
      <p:sp>
        <p:nvSpPr>
          <p:cNvPr id="5" name="Segnaposto piè di pagina 4"/>
          <p:cNvSpPr>
            <a:spLocks noGrp="1"/>
          </p:cNvSpPr>
          <p:nvPr>
            <p:ph type="ftr" idx="11"/>
          </p:nvPr>
        </p:nvSpPr>
        <p:spPr/>
        <p:txBody>
          <a:bodyPr/>
          <a:lstStyle>
            <a:lvl1pPr>
              <a:defRPr/>
            </a:lvl1pPr>
          </a:lstStyle>
          <a:p>
            <a:endParaRPr lang="it-IT"/>
          </a:p>
        </p:txBody>
      </p:sp>
      <p:sp>
        <p:nvSpPr>
          <p:cNvPr id="6" name="Segnaposto numero diapositiva 5"/>
          <p:cNvSpPr>
            <a:spLocks noGrp="1"/>
          </p:cNvSpPr>
          <p:nvPr>
            <p:ph type="sldNum" idx="12"/>
          </p:nvPr>
        </p:nvSpPr>
        <p:spPr/>
        <p:txBody>
          <a:bodyPr/>
          <a:lstStyle>
            <a:lvl1pPr>
              <a:defRPr/>
            </a:lvl1pPr>
          </a:lstStyle>
          <a:p>
            <a:fld id="{C796E69D-7D2B-4741-B78C-C2FA2BA42271}" type="slidenum">
              <a:rPr lang="it-IT"/>
              <a:pPr/>
              <a:t>‹N›</a:t>
            </a:fld>
            <a:endParaRPr lang="it-I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Layout personalizzato">
    <p:spTree>
      <p:nvGrpSpPr>
        <p:cNvPr id="1" name=""/>
        <p:cNvGrpSpPr/>
        <p:nvPr/>
      </p:nvGrpSpPr>
      <p:grpSpPr>
        <a:xfrm>
          <a:off x="0" y="0"/>
          <a:ext cx="0" cy="0"/>
          <a:chOff x="0" y="0"/>
          <a:chExt cx="0" cy="0"/>
        </a:xfrm>
      </p:grpSpPr>
      <p:sp>
        <p:nvSpPr>
          <p:cNvPr id="2" name="Titolo 1"/>
          <p:cNvSpPr>
            <a:spLocks noGrp="1"/>
          </p:cNvSpPr>
          <p:nvPr>
            <p:ph type="title"/>
          </p:nvPr>
        </p:nvSpPr>
        <p:spPr>
          <a:xfrm>
            <a:off x="503238" y="301625"/>
            <a:ext cx="9058275" cy="1249363"/>
          </a:xfrm>
        </p:spPr>
        <p:txBody>
          <a:bodyPr/>
          <a:lstStyle/>
          <a:p>
            <a:r>
              <a:rPr lang="it-IT" smtClean="0"/>
              <a:t>Fare clic per modificare lo stile del titolo</a:t>
            </a:r>
            <a:endParaRPr lang="it-IT"/>
          </a:p>
        </p:txBody>
      </p:sp>
      <p:sp>
        <p:nvSpPr>
          <p:cNvPr id="3" name="Segnaposto data 2"/>
          <p:cNvSpPr>
            <a:spLocks noGrp="1"/>
          </p:cNvSpPr>
          <p:nvPr>
            <p:ph type="dt" idx="10"/>
          </p:nvPr>
        </p:nvSpPr>
        <p:spPr>
          <a:xfrm>
            <a:off x="503238" y="6886575"/>
            <a:ext cx="2335212" cy="508000"/>
          </a:xfrm>
        </p:spPr>
        <p:txBody>
          <a:bodyPr/>
          <a:lstStyle>
            <a:lvl1pPr>
              <a:defRPr/>
            </a:lvl1pPr>
          </a:lstStyle>
          <a:p>
            <a:endParaRPr lang="it-IT"/>
          </a:p>
        </p:txBody>
      </p:sp>
      <p:sp>
        <p:nvSpPr>
          <p:cNvPr id="4" name="Segnaposto piè di pagina 3"/>
          <p:cNvSpPr>
            <a:spLocks noGrp="1"/>
          </p:cNvSpPr>
          <p:nvPr>
            <p:ph type="ftr" idx="11"/>
          </p:nvPr>
        </p:nvSpPr>
        <p:spPr>
          <a:xfrm>
            <a:off x="3448050" y="6886575"/>
            <a:ext cx="3182938" cy="508000"/>
          </a:xfrm>
        </p:spPr>
        <p:txBody>
          <a:bodyPr/>
          <a:lstStyle>
            <a:lvl1pPr>
              <a:defRPr/>
            </a:lvl1pPr>
          </a:lstStyle>
          <a:p>
            <a:endParaRPr lang="it-IT"/>
          </a:p>
        </p:txBody>
      </p:sp>
      <p:sp>
        <p:nvSpPr>
          <p:cNvPr id="5" name="Segnaposto numero diapositiva 4"/>
          <p:cNvSpPr>
            <a:spLocks noGrp="1"/>
          </p:cNvSpPr>
          <p:nvPr>
            <p:ph type="sldNum" idx="12"/>
          </p:nvPr>
        </p:nvSpPr>
        <p:spPr>
          <a:xfrm>
            <a:off x="7227888" y="6886575"/>
            <a:ext cx="2335212" cy="508000"/>
          </a:xfrm>
        </p:spPr>
        <p:txBody>
          <a:bodyPr/>
          <a:lstStyle>
            <a:lvl1pPr>
              <a:defRPr/>
            </a:lvl1pPr>
          </a:lstStyle>
          <a:p>
            <a:fld id="{41E46001-6F20-4D22-918F-98840A5B6C00}" type="slidenum">
              <a:rPr lang="it-IT"/>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idx="10"/>
          </p:nvPr>
        </p:nvSpPr>
        <p:spPr/>
        <p:txBody>
          <a:bodyPr/>
          <a:lstStyle>
            <a:lvl1pPr>
              <a:defRPr/>
            </a:lvl1pPr>
          </a:lstStyle>
          <a:p>
            <a:endParaRPr lang="it-IT"/>
          </a:p>
        </p:txBody>
      </p:sp>
      <p:sp>
        <p:nvSpPr>
          <p:cNvPr id="5" name="Segnaposto piè di pagina 4"/>
          <p:cNvSpPr>
            <a:spLocks noGrp="1"/>
          </p:cNvSpPr>
          <p:nvPr>
            <p:ph type="ftr" idx="11"/>
          </p:nvPr>
        </p:nvSpPr>
        <p:spPr/>
        <p:txBody>
          <a:bodyPr/>
          <a:lstStyle>
            <a:lvl1pPr>
              <a:defRPr/>
            </a:lvl1pPr>
          </a:lstStyle>
          <a:p>
            <a:endParaRPr lang="it-IT"/>
          </a:p>
        </p:txBody>
      </p:sp>
      <p:sp>
        <p:nvSpPr>
          <p:cNvPr id="6" name="Segnaposto numero diapositiva 5"/>
          <p:cNvSpPr>
            <a:spLocks noGrp="1"/>
          </p:cNvSpPr>
          <p:nvPr>
            <p:ph type="sldNum" idx="12"/>
          </p:nvPr>
        </p:nvSpPr>
        <p:spPr/>
        <p:txBody>
          <a:bodyPr/>
          <a:lstStyle>
            <a:lvl1pPr>
              <a:defRPr/>
            </a:lvl1pPr>
          </a:lstStyle>
          <a:p>
            <a:fld id="{AC0A8C54-A3E7-45DA-8A43-F80B2363A5DE}" type="slidenum">
              <a:rPr lang="it-IT"/>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96925" y="4857750"/>
            <a:ext cx="8567738" cy="15017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96925" y="3203575"/>
            <a:ext cx="8567738"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Segnaposto data 3"/>
          <p:cNvSpPr>
            <a:spLocks noGrp="1"/>
          </p:cNvSpPr>
          <p:nvPr>
            <p:ph type="dt" idx="10"/>
          </p:nvPr>
        </p:nvSpPr>
        <p:spPr/>
        <p:txBody>
          <a:bodyPr/>
          <a:lstStyle>
            <a:lvl1pPr>
              <a:defRPr/>
            </a:lvl1pPr>
          </a:lstStyle>
          <a:p>
            <a:endParaRPr lang="it-IT"/>
          </a:p>
        </p:txBody>
      </p:sp>
      <p:sp>
        <p:nvSpPr>
          <p:cNvPr id="5" name="Segnaposto piè di pagina 4"/>
          <p:cNvSpPr>
            <a:spLocks noGrp="1"/>
          </p:cNvSpPr>
          <p:nvPr>
            <p:ph type="ftr" idx="11"/>
          </p:nvPr>
        </p:nvSpPr>
        <p:spPr/>
        <p:txBody>
          <a:bodyPr/>
          <a:lstStyle>
            <a:lvl1pPr>
              <a:defRPr/>
            </a:lvl1pPr>
          </a:lstStyle>
          <a:p>
            <a:endParaRPr lang="it-IT"/>
          </a:p>
        </p:txBody>
      </p:sp>
      <p:sp>
        <p:nvSpPr>
          <p:cNvPr id="6" name="Segnaposto numero diapositiva 5"/>
          <p:cNvSpPr>
            <a:spLocks noGrp="1"/>
          </p:cNvSpPr>
          <p:nvPr>
            <p:ph type="sldNum" idx="12"/>
          </p:nvPr>
        </p:nvSpPr>
        <p:spPr/>
        <p:txBody>
          <a:bodyPr/>
          <a:lstStyle>
            <a:lvl1pPr>
              <a:defRPr/>
            </a:lvl1pPr>
          </a:lstStyle>
          <a:p>
            <a:fld id="{B70B86A4-F82C-433E-8AE2-5D98CB194748}" type="slidenum">
              <a:rPr lang="it-IT"/>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503238" y="1768475"/>
            <a:ext cx="4452937" cy="49768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5108575" y="1768475"/>
            <a:ext cx="4452938" cy="49768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idx="10"/>
          </p:nvPr>
        </p:nvSpPr>
        <p:spPr/>
        <p:txBody>
          <a:bodyPr/>
          <a:lstStyle>
            <a:lvl1pPr>
              <a:defRPr/>
            </a:lvl1pPr>
          </a:lstStyle>
          <a:p>
            <a:endParaRPr lang="it-IT"/>
          </a:p>
        </p:txBody>
      </p:sp>
      <p:sp>
        <p:nvSpPr>
          <p:cNvPr id="6" name="Segnaposto piè di pagina 5"/>
          <p:cNvSpPr>
            <a:spLocks noGrp="1"/>
          </p:cNvSpPr>
          <p:nvPr>
            <p:ph type="ftr" idx="11"/>
          </p:nvPr>
        </p:nvSpPr>
        <p:spPr/>
        <p:txBody>
          <a:bodyPr/>
          <a:lstStyle>
            <a:lvl1pPr>
              <a:defRPr/>
            </a:lvl1pPr>
          </a:lstStyle>
          <a:p>
            <a:endParaRPr lang="it-IT"/>
          </a:p>
        </p:txBody>
      </p:sp>
      <p:sp>
        <p:nvSpPr>
          <p:cNvPr id="7" name="Segnaposto numero diapositiva 6"/>
          <p:cNvSpPr>
            <a:spLocks noGrp="1"/>
          </p:cNvSpPr>
          <p:nvPr>
            <p:ph type="sldNum" idx="12"/>
          </p:nvPr>
        </p:nvSpPr>
        <p:spPr/>
        <p:txBody>
          <a:bodyPr/>
          <a:lstStyle>
            <a:lvl1pPr>
              <a:defRPr/>
            </a:lvl1pPr>
          </a:lstStyle>
          <a:p>
            <a:fld id="{824BCAF2-8083-44D5-AA3D-157D49CE0438}" type="slidenum">
              <a:rPr lang="it-IT"/>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504825" y="303213"/>
            <a:ext cx="9072563" cy="1258887"/>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idx="10"/>
          </p:nvPr>
        </p:nvSpPr>
        <p:spPr/>
        <p:txBody>
          <a:bodyPr/>
          <a:lstStyle>
            <a:lvl1pPr>
              <a:defRPr/>
            </a:lvl1pPr>
          </a:lstStyle>
          <a:p>
            <a:endParaRPr lang="it-IT"/>
          </a:p>
        </p:txBody>
      </p:sp>
      <p:sp>
        <p:nvSpPr>
          <p:cNvPr id="8" name="Segnaposto piè di pagina 7"/>
          <p:cNvSpPr>
            <a:spLocks noGrp="1"/>
          </p:cNvSpPr>
          <p:nvPr>
            <p:ph type="ftr" idx="11"/>
          </p:nvPr>
        </p:nvSpPr>
        <p:spPr/>
        <p:txBody>
          <a:bodyPr/>
          <a:lstStyle>
            <a:lvl1pPr>
              <a:defRPr/>
            </a:lvl1pPr>
          </a:lstStyle>
          <a:p>
            <a:endParaRPr lang="it-IT"/>
          </a:p>
        </p:txBody>
      </p:sp>
      <p:sp>
        <p:nvSpPr>
          <p:cNvPr id="9" name="Segnaposto numero diapositiva 8"/>
          <p:cNvSpPr>
            <a:spLocks noGrp="1"/>
          </p:cNvSpPr>
          <p:nvPr>
            <p:ph type="sldNum" idx="12"/>
          </p:nvPr>
        </p:nvSpPr>
        <p:spPr/>
        <p:txBody>
          <a:bodyPr/>
          <a:lstStyle>
            <a:lvl1pPr>
              <a:defRPr/>
            </a:lvl1pPr>
          </a:lstStyle>
          <a:p>
            <a:fld id="{B8008CDE-7B2B-4EEA-A9BB-5D0E5A65DA0F}" type="slidenum">
              <a:rPr lang="it-IT"/>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idx="10"/>
          </p:nvPr>
        </p:nvSpPr>
        <p:spPr/>
        <p:txBody>
          <a:bodyPr/>
          <a:lstStyle>
            <a:lvl1pPr>
              <a:defRPr/>
            </a:lvl1pPr>
          </a:lstStyle>
          <a:p>
            <a:endParaRPr lang="it-IT"/>
          </a:p>
        </p:txBody>
      </p:sp>
      <p:sp>
        <p:nvSpPr>
          <p:cNvPr id="4" name="Segnaposto piè di pagina 3"/>
          <p:cNvSpPr>
            <a:spLocks noGrp="1"/>
          </p:cNvSpPr>
          <p:nvPr>
            <p:ph type="ftr" idx="11"/>
          </p:nvPr>
        </p:nvSpPr>
        <p:spPr/>
        <p:txBody>
          <a:bodyPr/>
          <a:lstStyle>
            <a:lvl1pPr>
              <a:defRPr/>
            </a:lvl1pPr>
          </a:lstStyle>
          <a:p>
            <a:endParaRPr lang="it-IT"/>
          </a:p>
        </p:txBody>
      </p:sp>
      <p:sp>
        <p:nvSpPr>
          <p:cNvPr id="5" name="Segnaposto numero diapositiva 4"/>
          <p:cNvSpPr>
            <a:spLocks noGrp="1"/>
          </p:cNvSpPr>
          <p:nvPr>
            <p:ph type="sldNum" idx="12"/>
          </p:nvPr>
        </p:nvSpPr>
        <p:spPr/>
        <p:txBody>
          <a:bodyPr/>
          <a:lstStyle>
            <a:lvl1pPr>
              <a:defRPr/>
            </a:lvl1pPr>
          </a:lstStyle>
          <a:p>
            <a:fld id="{E9558FA9-87DF-4B96-8194-8002ED03ACE2}" type="slidenum">
              <a:rPr lang="it-IT"/>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idx="10"/>
          </p:nvPr>
        </p:nvSpPr>
        <p:spPr/>
        <p:txBody>
          <a:bodyPr/>
          <a:lstStyle>
            <a:lvl1pPr>
              <a:defRPr/>
            </a:lvl1pPr>
          </a:lstStyle>
          <a:p>
            <a:endParaRPr lang="it-IT"/>
          </a:p>
        </p:txBody>
      </p:sp>
      <p:sp>
        <p:nvSpPr>
          <p:cNvPr id="3" name="Segnaposto piè di pagina 2"/>
          <p:cNvSpPr>
            <a:spLocks noGrp="1"/>
          </p:cNvSpPr>
          <p:nvPr>
            <p:ph type="ftr" idx="11"/>
          </p:nvPr>
        </p:nvSpPr>
        <p:spPr/>
        <p:txBody>
          <a:bodyPr/>
          <a:lstStyle>
            <a:lvl1pPr>
              <a:defRPr/>
            </a:lvl1pPr>
          </a:lstStyle>
          <a:p>
            <a:endParaRPr lang="it-IT"/>
          </a:p>
        </p:txBody>
      </p:sp>
      <p:sp>
        <p:nvSpPr>
          <p:cNvPr id="4" name="Segnaposto numero diapositiva 3"/>
          <p:cNvSpPr>
            <a:spLocks noGrp="1"/>
          </p:cNvSpPr>
          <p:nvPr>
            <p:ph type="sldNum" idx="12"/>
          </p:nvPr>
        </p:nvSpPr>
        <p:spPr/>
        <p:txBody>
          <a:bodyPr/>
          <a:lstStyle>
            <a:lvl1pPr>
              <a:defRPr/>
            </a:lvl1pPr>
          </a:lstStyle>
          <a:p>
            <a:fld id="{3F19FFBF-DFED-44B0-AD44-02EC1F36913C}" type="slidenum">
              <a:rPr lang="it-IT"/>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504825" y="301625"/>
            <a:ext cx="3316288" cy="1279525"/>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idx="10"/>
          </p:nvPr>
        </p:nvSpPr>
        <p:spPr/>
        <p:txBody>
          <a:bodyPr/>
          <a:lstStyle>
            <a:lvl1pPr>
              <a:defRPr/>
            </a:lvl1pPr>
          </a:lstStyle>
          <a:p>
            <a:endParaRPr lang="it-IT"/>
          </a:p>
        </p:txBody>
      </p:sp>
      <p:sp>
        <p:nvSpPr>
          <p:cNvPr id="6" name="Segnaposto piè di pagina 5"/>
          <p:cNvSpPr>
            <a:spLocks noGrp="1"/>
          </p:cNvSpPr>
          <p:nvPr>
            <p:ph type="ftr" idx="11"/>
          </p:nvPr>
        </p:nvSpPr>
        <p:spPr/>
        <p:txBody>
          <a:bodyPr/>
          <a:lstStyle>
            <a:lvl1pPr>
              <a:defRPr/>
            </a:lvl1pPr>
          </a:lstStyle>
          <a:p>
            <a:endParaRPr lang="it-IT"/>
          </a:p>
        </p:txBody>
      </p:sp>
      <p:sp>
        <p:nvSpPr>
          <p:cNvPr id="7" name="Segnaposto numero diapositiva 6"/>
          <p:cNvSpPr>
            <a:spLocks noGrp="1"/>
          </p:cNvSpPr>
          <p:nvPr>
            <p:ph type="sldNum" idx="12"/>
          </p:nvPr>
        </p:nvSpPr>
        <p:spPr/>
        <p:txBody>
          <a:bodyPr/>
          <a:lstStyle>
            <a:lvl1pPr>
              <a:defRPr/>
            </a:lvl1pPr>
          </a:lstStyle>
          <a:p>
            <a:fld id="{349B37FF-A09F-4331-9275-EB646A9756A2}" type="slidenum">
              <a:rPr lang="it-IT"/>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976438" y="5291138"/>
            <a:ext cx="6048375" cy="625475"/>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idx="10"/>
          </p:nvPr>
        </p:nvSpPr>
        <p:spPr/>
        <p:txBody>
          <a:bodyPr/>
          <a:lstStyle>
            <a:lvl1pPr>
              <a:defRPr/>
            </a:lvl1pPr>
          </a:lstStyle>
          <a:p>
            <a:endParaRPr lang="it-IT"/>
          </a:p>
        </p:txBody>
      </p:sp>
      <p:sp>
        <p:nvSpPr>
          <p:cNvPr id="6" name="Segnaposto piè di pagina 5"/>
          <p:cNvSpPr>
            <a:spLocks noGrp="1"/>
          </p:cNvSpPr>
          <p:nvPr>
            <p:ph type="ftr" idx="11"/>
          </p:nvPr>
        </p:nvSpPr>
        <p:spPr/>
        <p:txBody>
          <a:bodyPr/>
          <a:lstStyle>
            <a:lvl1pPr>
              <a:defRPr/>
            </a:lvl1pPr>
          </a:lstStyle>
          <a:p>
            <a:endParaRPr lang="it-IT"/>
          </a:p>
        </p:txBody>
      </p:sp>
      <p:sp>
        <p:nvSpPr>
          <p:cNvPr id="7" name="Segnaposto numero diapositiva 6"/>
          <p:cNvSpPr>
            <a:spLocks noGrp="1"/>
          </p:cNvSpPr>
          <p:nvPr>
            <p:ph type="sldNum" idx="12"/>
          </p:nvPr>
        </p:nvSpPr>
        <p:spPr/>
        <p:txBody>
          <a:bodyPr/>
          <a:lstStyle>
            <a:lvl1pPr>
              <a:defRPr/>
            </a:lvl1pPr>
          </a:lstStyle>
          <a:p>
            <a:fld id="{AC006C61-7981-40C9-9155-1AB8AEEC4E81}" type="slidenum">
              <a:rPr lang="it-IT"/>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503238" y="301625"/>
            <a:ext cx="9058275" cy="1249363"/>
          </a:xfrm>
          <a:prstGeom prst="rect">
            <a:avLst/>
          </a:prstGeom>
          <a:noFill/>
          <a:ln w="9525">
            <a:noFill/>
            <a:round/>
            <a:headEnd/>
            <a:tailEnd/>
          </a:ln>
          <a:effectLst/>
        </p:spPr>
        <p:txBody>
          <a:bodyPr vert="horz" wrap="square" lIns="0" tIns="0" rIns="0" bIns="0" numCol="1" anchor="ctr" anchorCtr="0" compatLnSpc="1">
            <a:prstTxWarp prst="textNoShape">
              <a:avLst/>
            </a:prstTxWarp>
          </a:bodyPr>
          <a:lstStyle/>
          <a:p>
            <a:pPr lvl="0"/>
            <a:r>
              <a:rPr lang="en-GB" smtClean="0"/>
              <a:t>Cliccate per modificare il formato del testo del titolo</a:t>
            </a:r>
          </a:p>
        </p:txBody>
      </p:sp>
      <p:sp>
        <p:nvSpPr>
          <p:cNvPr id="1026" name="Rectangle 2"/>
          <p:cNvSpPr>
            <a:spLocks noGrp="1" noChangeArrowheads="1"/>
          </p:cNvSpPr>
          <p:nvPr>
            <p:ph type="body" idx="1"/>
          </p:nvPr>
        </p:nvSpPr>
        <p:spPr bwMode="auto">
          <a:xfrm>
            <a:off x="503238" y="1768475"/>
            <a:ext cx="9058275" cy="4976813"/>
          </a:xfrm>
          <a:prstGeom prst="rect">
            <a:avLst/>
          </a:prstGeom>
          <a:noFill/>
          <a:ln w="9525">
            <a:noFill/>
            <a:round/>
            <a:headEnd/>
            <a:tailEnd/>
          </a:ln>
          <a:effectLst/>
        </p:spPr>
        <p:txBody>
          <a:bodyPr vert="horz" wrap="square" lIns="0" tIns="28080" rIns="0" bIns="0" numCol="1" anchor="t" anchorCtr="0" compatLnSpc="1">
            <a:prstTxWarp prst="textNoShape">
              <a:avLst/>
            </a:prstTxWarp>
          </a:bodyPr>
          <a:lstStyle/>
          <a:p>
            <a:pPr lvl="0"/>
            <a:r>
              <a:rPr lang="en-GB" smtClean="0"/>
              <a:t>Cliccate per modificare il formato del testo della struttura</a:t>
            </a:r>
          </a:p>
          <a:p>
            <a:pPr lvl="1"/>
            <a:r>
              <a:rPr lang="en-GB" smtClean="0"/>
              <a:t>Secondo livello struttura</a:t>
            </a:r>
          </a:p>
          <a:p>
            <a:pPr lvl="2"/>
            <a:r>
              <a:rPr lang="en-GB" smtClean="0"/>
              <a:t>Terzo livello struttura</a:t>
            </a:r>
          </a:p>
          <a:p>
            <a:pPr lvl="3"/>
            <a:r>
              <a:rPr lang="en-GB" smtClean="0"/>
              <a:t>Quarto livello struttura</a:t>
            </a:r>
          </a:p>
          <a:p>
            <a:pPr lvl="4"/>
            <a:r>
              <a:rPr lang="en-GB" smtClean="0"/>
              <a:t>Quinto livello struttura</a:t>
            </a:r>
          </a:p>
          <a:p>
            <a:pPr lvl="4"/>
            <a:r>
              <a:rPr lang="en-GB" smtClean="0"/>
              <a:t>Sesto livello struttura</a:t>
            </a:r>
          </a:p>
          <a:p>
            <a:pPr lvl="4"/>
            <a:r>
              <a:rPr lang="en-GB" smtClean="0"/>
              <a:t>Settimo livello struttura</a:t>
            </a:r>
          </a:p>
          <a:p>
            <a:pPr lvl="4"/>
            <a:r>
              <a:rPr lang="en-GB" smtClean="0"/>
              <a:t>Ottavo livello struttura</a:t>
            </a:r>
          </a:p>
          <a:p>
            <a:pPr lvl="4"/>
            <a:r>
              <a:rPr lang="en-GB" smtClean="0"/>
              <a:t>Nono livello struttura</a:t>
            </a:r>
          </a:p>
        </p:txBody>
      </p:sp>
      <p:sp>
        <p:nvSpPr>
          <p:cNvPr id="1027" name="Rectangle 3"/>
          <p:cNvSpPr>
            <a:spLocks noGrp="1" noChangeArrowheads="1"/>
          </p:cNvSpPr>
          <p:nvPr>
            <p:ph type="dt"/>
          </p:nvPr>
        </p:nvSpPr>
        <p:spPr bwMode="auto">
          <a:xfrm>
            <a:off x="503238" y="6886575"/>
            <a:ext cx="2335212" cy="508000"/>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ea typeface="+mn-ea"/>
                <a:cs typeface="+mn-cs"/>
              </a:defRPr>
            </a:lvl1pPr>
          </a:lstStyle>
          <a:p>
            <a:endParaRPr lang="it-IT"/>
          </a:p>
        </p:txBody>
      </p:sp>
      <p:sp>
        <p:nvSpPr>
          <p:cNvPr id="1028" name="Rectangle 4"/>
          <p:cNvSpPr>
            <a:spLocks noGrp="1" noChangeArrowheads="1"/>
          </p:cNvSpPr>
          <p:nvPr>
            <p:ph type="ftr"/>
          </p:nvPr>
        </p:nvSpPr>
        <p:spPr bwMode="auto">
          <a:xfrm>
            <a:off x="3448050" y="6886575"/>
            <a:ext cx="3182938" cy="508000"/>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ea typeface="+mn-ea"/>
                <a:cs typeface="+mn-cs"/>
              </a:defRPr>
            </a:lvl1pPr>
          </a:lstStyle>
          <a:p>
            <a:endParaRPr lang="it-IT"/>
          </a:p>
        </p:txBody>
      </p:sp>
      <p:sp>
        <p:nvSpPr>
          <p:cNvPr id="1029" name="Rectangle 5"/>
          <p:cNvSpPr>
            <a:spLocks noGrp="1" noChangeArrowheads="1"/>
          </p:cNvSpPr>
          <p:nvPr>
            <p:ph type="sldNum"/>
          </p:nvPr>
        </p:nvSpPr>
        <p:spPr bwMode="auto">
          <a:xfrm>
            <a:off x="7227888" y="6886575"/>
            <a:ext cx="2335212" cy="508000"/>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ea typeface="+mn-ea"/>
                <a:cs typeface="+mn-cs"/>
              </a:defRPr>
            </a:lvl1pPr>
          </a:lstStyle>
          <a:p>
            <a:fld id="{9AEFCA45-1836-4B56-B5DF-F77E814F15E4}" type="slidenum">
              <a:rPr lang="it-IT"/>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mj-lt"/>
          <a:ea typeface="+mj-ea"/>
          <a:cs typeface="+mj-cs"/>
        </a:defRPr>
      </a:lvl1pPr>
      <a:lvl2pPr marL="742950" indent="-28575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Lucida Sans Unicode" charset="0"/>
          <a:cs typeface="Lucida Sans Unicode" charset="0"/>
        </a:defRPr>
      </a:lvl2pPr>
      <a:lvl3pPr marL="11430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Lucida Sans Unicode" charset="0"/>
          <a:cs typeface="Lucida Sans Unicode" charset="0"/>
        </a:defRPr>
      </a:lvl3pPr>
      <a:lvl4pPr marL="16002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Lucida Sans Unicode" charset="0"/>
          <a:cs typeface="Lucida Sans Unicode" charset="0"/>
        </a:defRPr>
      </a:lvl4pPr>
      <a:lvl5pPr marL="20574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Lucida Sans Unicode" charset="0"/>
          <a:cs typeface="Lucida Sans Unicode" charset="0"/>
        </a:defRPr>
      </a:lvl5pPr>
      <a:lvl6pPr marL="25146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Lucida Sans Unicode" charset="0"/>
          <a:cs typeface="Lucida Sans Unicode" charset="0"/>
        </a:defRPr>
      </a:lvl6pPr>
      <a:lvl7pPr marL="29718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Lucida Sans Unicode" charset="0"/>
          <a:cs typeface="Lucida Sans Unicode" charset="0"/>
        </a:defRPr>
      </a:lvl7pPr>
      <a:lvl8pPr marL="34290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Lucida Sans Unicode" charset="0"/>
          <a:cs typeface="Lucida Sans Unicode" charset="0"/>
        </a:defRPr>
      </a:lvl8pPr>
      <a:lvl9pPr marL="38862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Lucida Sans Unicode" charset="0"/>
          <a:cs typeface="Lucida Sans Unicode" charset="0"/>
        </a:defRPr>
      </a:lvl9pPr>
    </p:titleStyle>
    <p:bodyStyle>
      <a:lvl1pPr marL="342900" indent="-342900" algn="l" defTabSz="449263" rtl="0" fontAlgn="base" hangingPunct="0">
        <a:lnSpc>
          <a:spcPct val="93000"/>
        </a:lnSpc>
        <a:spcBef>
          <a:spcPct val="0"/>
        </a:spcBef>
        <a:spcAft>
          <a:spcPts val="1425"/>
        </a:spcAft>
        <a:buClr>
          <a:srgbClr val="000000"/>
        </a:buClr>
        <a:buSzPct val="100000"/>
        <a:buFont typeface="Times New Roman" pitchFamily="16" charset="0"/>
        <a:defRPr sz="3200">
          <a:solidFill>
            <a:srgbClr val="000000"/>
          </a:solidFill>
          <a:latin typeface="+mn-lt"/>
          <a:ea typeface="+mn-ea"/>
          <a:cs typeface="+mn-cs"/>
        </a:defRPr>
      </a:lvl1pPr>
      <a:lvl2pPr marL="742950" indent="-285750" algn="l" defTabSz="449263" rtl="0" fontAlgn="base" hangingPunct="0">
        <a:lnSpc>
          <a:spcPct val="93000"/>
        </a:lnSpc>
        <a:spcBef>
          <a:spcPct val="0"/>
        </a:spcBef>
        <a:spcAft>
          <a:spcPts val="1138"/>
        </a:spcAft>
        <a:buClr>
          <a:srgbClr val="000000"/>
        </a:buClr>
        <a:buSzPct val="100000"/>
        <a:buFont typeface="Times New Roman" pitchFamily="16" charset="0"/>
        <a:defRPr sz="2800">
          <a:solidFill>
            <a:srgbClr val="000000"/>
          </a:solidFill>
          <a:latin typeface="+mn-lt"/>
          <a:ea typeface="+mn-ea"/>
          <a:cs typeface="+mn-cs"/>
        </a:defRPr>
      </a:lvl2pPr>
      <a:lvl3pPr marL="1143000" indent="-228600" algn="l" defTabSz="449263" rtl="0" fontAlgn="base" hangingPunct="0">
        <a:lnSpc>
          <a:spcPct val="93000"/>
        </a:lnSpc>
        <a:spcBef>
          <a:spcPct val="0"/>
        </a:spcBef>
        <a:spcAft>
          <a:spcPts val="850"/>
        </a:spcAft>
        <a:buClr>
          <a:srgbClr val="000000"/>
        </a:buClr>
        <a:buSzPct val="100000"/>
        <a:buFont typeface="Times New Roman" pitchFamily="16" charset="0"/>
        <a:defRPr sz="2400">
          <a:solidFill>
            <a:srgbClr val="000000"/>
          </a:solidFill>
          <a:latin typeface="+mn-lt"/>
          <a:ea typeface="+mn-ea"/>
          <a:cs typeface="+mn-cs"/>
        </a:defRPr>
      </a:lvl3pPr>
      <a:lvl4pPr marL="1600200" indent="-228600" algn="l" defTabSz="449263" rtl="0" fontAlgn="base" hangingPunct="0">
        <a:lnSpc>
          <a:spcPct val="93000"/>
        </a:lnSpc>
        <a:spcBef>
          <a:spcPct val="0"/>
        </a:spcBef>
        <a:spcAft>
          <a:spcPts val="575"/>
        </a:spcAft>
        <a:buClr>
          <a:srgbClr val="000000"/>
        </a:buClr>
        <a:buSzPct val="100000"/>
        <a:buFont typeface="Times New Roman" pitchFamily="16" charset="0"/>
        <a:defRPr sz="2000">
          <a:solidFill>
            <a:srgbClr val="000000"/>
          </a:solidFill>
          <a:latin typeface="+mn-lt"/>
          <a:ea typeface="+mn-ea"/>
          <a:cs typeface="+mn-cs"/>
        </a:defRPr>
      </a:lvl4pPr>
      <a:lvl5pPr marL="20574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5pPr>
      <a:lvl6pPr marL="25146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6pPr>
      <a:lvl7pPr marL="29718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7pPr>
      <a:lvl8pPr marL="34290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8pPr>
      <a:lvl9pPr marL="38862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descr="Immagine1.jpg"/>
          <p:cNvPicPr>
            <a:picLocks noChangeAspect="1"/>
          </p:cNvPicPr>
          <p:nvPr/>
        </p:nvPicPr>
        <p:blipFill>
          <a:blip r:embed="rId3"/>
          <a:stretch>
            <a:fillRect/>
          </a:stretch>
        </p:blipFill>
        <p:spPr>
          <a:xfrm>
            <a:off x="39651" y="37775"/>
            <a:ext cx="10040973" cy="7528276"/>
          </a:xfrm>
          <a:prstGeom prst="rect">
            <a:avLst/>
          </a:prstGeom>
        </p:spPr>
      </p:pic>
      <p:sp>
        <p:nvSpPr>
          <p:cNvPr id="3073" name="Rectangle 1"/>
          <p:cNvSpPr>
            <a:spLocks noGrp="1" noChangeArrowheads="1"/>
          </p:cNvSpPr>
          <p:nvPr>
            <p:ph type="title"/>
          </p:nvPr>
        </p:nvSpPr>
        <p:spPr>
          <a:xfrm>
            <a:off x="503238" y="-6377"/>
            <a:ext cx="9070975" cy="1173163"/>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b="1" dirty="0"/>
              <a:t>Le Crociate</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ext Box 1"/>
          <p:cNvSpPr txBox="1">
            <a:spLocks noChangeArrowheads="1"/>
          </p:cNvSpPr>
          <p:nvPr/>
        </p:nvSpPr>
        <p:spPr bwMode="auto">
          <a:xfrm>
            <a:off x="230188" y="990600"/>
            <a:ext cx="8763000" cy="1000125"/>
          </a:xfrm>
          <a:prstGeom prst="rect">
            <a:avLst/>
          </a:prstGeom>
          <a:noFill/>
          <a:ln w="9525">
            <a:noFill/>
            <a:round/>
            <a:headEnd/>
            <a:tailEnd/>
          </a:ln>
          <a:effectLst/>
        </p:spPr>
        <p:txBody>
          <a:bodyPr lIns="90000" tIns="46800" rIns="90000" bIns="46800">
            <a:spAutoFit/>
          </a:bodyPr>
          <a:lstStyle/>
          <a:p>
            <a:pPr>
              <a:spcBef>
                <a:spcPts val="200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3200" dirty="0">
                <a:solidFill>
                  <a:srgbClr val="333399"/>
                </a:solidFill>
                <a:ea typeface="Lucida Sans Unicode" charset="0"/>
                <a:cs typeface="Lucida Sans Unicode" charset="0"/>
              </a:rPr>
              <a:t>1) </a:t>
            </a:r>
            <a:r>
              <a:rPr lang="it-IT" sz="3200" dirty="0">
                <a:solidFill>
                  <a:srgbClr val="000000"/>
                </a:solidFill>
                <a:ea typeface="Lucida Sans Unicode" charset="0"/>
                <a:cs typeface="Lucida Sans Unicode" charset="0"/>
              </a:rPr>
              <a:t>Si veniva preparando sul piano dottrinale una </a:t>
            </a:r>
            <a:r>
              <a:rPr lang="it-IT" sz="3200" i="1" dirty="0">
                <a:solidFill>
                  <a:srgbClr val="000000"/>
                </a:solidFill>
                <a:ea typeface="Lucida Sans Unicode" charset="0"/>
                <a:cs typeface="Lucida Sans Unicode" charset="0"/>
              </a:rPr>
              <a:t>teologia dell’azione armata</a:t>
            </a:r>
            <a:r>
              <a:rPr lang="it-IT" sz="3200" dirty="0">
                <a:solidFill>
                  <a:srgbClr val="000000"/>
                </a:solidFill>
                <a:ea typeface="Lucida Sans Unicode" charset="0"/>
                <a:cs typeface="Lucida Sans Unicode" charset="0"/>
              </a:rPr>
              <a:t>.</a:t>
            </a:r>
          </a:p>
        </p:txBody>
      </p:sp>
      <p:sp>
        <p:nvSpPr>
          <p:cNvPr id="28674" name="Rectangle 2"/>
          <p:cNvSpPr>
            <a:spLocks noGrp="1" noChangeArrowheads="1"/>
          </p:cNvSpPr>
          <p:nvPr>
            <p:ph type="title"/>
          </p:nvPr>
        </p:nvSpPr>
        <p:spPr>
          <a:xfrm>
            <a:off x="1096992" y="0"/>
            <a:ext cx="8229600" cy="990600"/>
          </a:xfrm>
          <a:ln/>
        </p:spPr>
        <p:txBody>
          <a:bodyPr lIns="90000" tIns="46800" rIns="90000" bIns="46800"/>
          <a:lstStyle/>
          <a:p>
            <a:pPr>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4000" b="1" u="sng" dirty="0">
                <a:solidFill>
                  <a:schemeClr val="tx1"/>
                </a:solidFill>
              </a:rPr>
              <a:t>LE CAUSE RELIGIOSE</a:t>
            </a:r>
          </a:p>
        </p:txBody>
      </p:sp>
      <p:sp>
        <p:nvSpPr>
          <p:cNvPr id="28675" name="Text Box 3"/>
          <p:cNvSpPr txBox="1">
            <a:spLocks noChangeArrowheads="1"/>
          </p:cNvSpPr>
          <p:nvPr/>
        </p:nvSpPr>
        <p:spPr bwMode="auto">
          <a:xfrm>
            <a:off x="230188" y="3810000"/>
            <a:ext cx="8685212" cy="1000125"/>
          </a:xfrm>
          <a:prstGeom prst="rect">
            <a:avLst/>
          </a:prstGeom>
          <a:noFill/>
          <a:ln w="9525">
            <a:noFill/>
            <a:round/>
            <a:headEnd/>
            <a:tailEnd/>
          </a:ln>
          <a:effectLst/>
        </p:spPr>
        <p:txBody>
          <a:bodyPr lIns="90000" tIns="46800" rIns="90000" bIns="46800">
            <a:spAutoFit/>
          </a:bodyPr>
          <a:lstStyle/>
          <a:p>
            <a:pPr>
              <a:spcBef>
                <a:spcPts val="200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3200" dirty="0">
                <a:solidFill>
                  <a:srgbClr val="333399"/>
                </a:solidFill>
                <a:ea typeface="Lucida Sans Unicode" charset="0"/>
                <a:cs typeface="Lucida Sans Unicode" charset="0"/>
              </a:rPr>
              <a:t>2) </a:t>
            </a:r>
            <a:r>
              <a:rPr lang="it-IT" sz="3200" dirty="0">
                <a:solidFill>
                  <a:srgbClr val="000000"/>
                </a:solidFill>
                <a:ea typeface="Lucida Sans Unicode" charset="0"/>
                <a:cs typeface="Lucida Sans Unicode" charset="0"/>
              </a:rPr>
              <a:t>Bernardo di Chiaravalle teorizza la </a:t>
            </a:r>
            <a:r>
              <a:rPr lang="it-IT" sz="3200" i="1" dirty="0">
                <a:solidFill>
                  <a:srgbClr val="000000"/>
                </a:solidFill>
                <a:ea typeface="Lucida Sans Unicode" charset="0"/>
                <a:cs typeface="Lucida Sans Unicode" charset="0"/>
              </a:rPr>
              <a:t>liceità dell’omicidio</a:t>
            </a:r>
            <a:r>
              <a:rPr lang="it-IT" sz="3200" dirty="0">
                <a:solidFill>
                  <a:srgbClr val="000000"/>
                </a:solidFill>
                <a:ea typeface="Lucida Sans Unicode" charset="0"/>
                <a:cs typeface="Lucida Sans Unicode" charset="0"/>
              </a:rPr>
              <a:t> nella guerra santa.</a:t>
            </a:r>
          </a:p>
        </p:txBody>
      </p:sp>
      <p:sp>
        <p:nvSpPr>
          <p:cNvPr id="28676" name="AutoShape 4"/>
          <p:cNvSpPr>
            <a:spLocks noChangeArrowheads="1"/>
          </p:cNvSpPr>
          <p:nvPr/>
        </p:nvSpPr>
        <p:spPr bwMode="auto">
          <a:xfrm rot="5400000">
            <a:off x="408782" y="2345531"/>
            <a:ext cx="508000" cy="519113"/>
          </a:xfrm>
          <a:custGeom>
            <a:avLst/>
            <a:gdLst>
              <a:gd name="G0" fmla="+- 10084 0 0"/>
              <a:gd name="G1" fmla="+- 18500 0 0"/>
              <a:gd name="G2" fmla="+- 7200 0 0"/>
              <a:gd name="G3" fmla="*/ 10084 1 2"/>
              <a:gd name="G4" fmla="+- G3 10800 0"/>
              <a:gd name="G5" fmla="+- 21600 10084 18500"/>
              <a:gd name="G6" fmla="+- 18500 7200 0"/>
              <a:gd name="G7" fmla="*/ G6 1 2"/>
              <a:gd name="G8" fmla="*/ 18500 2 1"/>
              <a:gd name="G9" fmla="+- G8 0 21600"/>
              <a:gd name="G10" fmla="*/ 21600 G0 G1"/>
              <a:gd name="G11" fmla="*/ 21600 G4 G1"/>
              <a:gd name="G12" fmla="*/ 21600 G5 G1"/>
              <a:gd name="G13" fmla="*/ 21600 G7 G1"/>
              <a:gd name="G14" fmla="*/ 18500 1 2"/>
              <a:gd name="G15" fmla="+- G5 0 G4"/>
              <a:gd name="G16" fmla="+- G0 0 G4"/>
              <a:gd name="G17" fmla="*/ G2 G15 G16"/>
              <a:gd name="T0" fmla="*/ 15842 w 21600"/>
              <a:gd name="T1" fmla="*/ 0 h 21600"/>
              <a:gd name="T2" fmla="*/ 10084 w 21600"/>
              <a:gd name="T3" fmla="*/ 7200 h 21600"/>
              <a:gd name="T4" fmla="*/ 0 w 21600"/>
              <a:gd name="T5" fmla="*/ 18497 h 21600"/>
              <a:gd name="T6" fmla="*/ 9250 w 21600"/>
              <a:gd name="T7" fmla="*/ 21600 h 21600"/>
              <a:gd name="T8" fmla="*/ 18500 w 21600"/>
              <a:gd name="T9" fmla="*/ 15003 h 21600"/>
              <a:gd name="T10" fmla="*/ 21600 w 21600"/>
              <a:gd name="T11" fmla="*/ 7200 h 21600"/>
              <a:gd name="T12" fmla="*/ 17694720 60000 65536"/>
              <a:gd name="T13" fmla="*/ 11796480 60000 65536"/>
              <a:gd name="T14" fmla="*/ 11796480 60000 65536"/>
              <a:gd name="T15" fmla="*/ 5898240 60000 65536"/>
              <a:gd name="T16" fmla="*/ 0 60000 65536"/>
              <a:gd name="T17" fmla="*/ 0 60000 65536"/>
              <a:gd name="T18" fmla="*/ 0 w 21600"/>
              <a:gd name="T19" fmla="*/ G12 h 21600"/>
              <a:gd name="T20" fmla="*/ G1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842" y="0"/>
                </a:moveTo>
                <a:lnTo>
                  <a:pt x="10084" y="7200"/>
                </a:lnTo>
                <a:lnTo>
                  <a:pt x="13184" y="7200"/>
                </a:lnTo>
                <a:lnTo>
                  <a:pt x="13184" y="15393"/>
                </a:lnTo>
                <a:lnTo>
                  <a:pt x="0" y="15393"/>
                </a:lnTo>
                <a:lnTo>
                  <a:pt x="0" y="21600"/>
                </a:lnTo>
                <a:lnTo>
                  <a:pt x="18500" y="21600"/>
                </a:lnTo>
                <a:lnTo>
                  <a:pt x="18500" y="7200"/>
                </a:lnTo>
                <a:lnTo>
                  <a:pt x="21600" y="7200"/>
                </a:lnTo>
                <a:close/>
              </a:path>
            </a:pathLst>
          </a:custGeom>
          <a:solidFill>
            <a:srgbClr val="BBE0E3"/>
          </a:solidFill>
          <a:ln w="9360">
            <a:solidFill>
              <a:srgbClr val="000000"/>
            </a:solidFill>
            <a:miter lim="800000"/>
            <a:headEnd/>
            <a:tailEnd/>
          </a:ln>
          <a:effectLst/>
        </p:spPr>
        <p:txBody>
          <a:bodyPr wrap="none" anchor="ctr"/>
          <a:lstStyle/>
          <a:p>
            <a:endParaRPr lang="it-IT"/>
          </a:p>
        </p:txBody>
      </p:sp>
      <p:sp>
        <p:nvSpPr>
          <p:cNvPr id="28677" name="Text Box 5"/>
          <p:cNvSpPr txBox="1">
            <a:spLocks noChangeArrowheads="1"/>
          </p:cNvSpPr>
          <p:nvPr/>
        </p:nvSpPr>
        <p:spPr bwMode="auto">
          <a:xfrm>
            <a:off x="1079500" y="2209800"/>
            <a:ext cx="8640763" cy="1000125"/>
          </a:xfrm>
          <a:prstGeom prst="rect">
            <a:avLst/>
          </a:prstGeom>
          <a:noFill/>
          <a:ln w="9525">
            <a:noFill/>
            <a:round/>
            <a:headEnd/>
            <a:tailEnd/>
          </a:ln>
          <a:effectLst/>
        </p:spPr>
        <p:txBody>
          <a:bodyPr lIns="90000" tIns="46800" rIns="90000" bIns="46800">
            <a:spAutoFit/>
          </a:bodyPr>
          <a:lstStyle/>
          <a:p>
            <a:pPr>
              <a:spcBef>
                <a:spcPts val="200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3200">
                <a:solidFill>
                  <a:srgbClr val="000000"/>
                </a:solidFill>
                <a:ea typeface="Lucida Sans Unicode" charset="0"/>
                <a:cs typeface="Lucida Sans Unicode" charset="0"/>
              </a:rPr>
              <a:t>I soldati cristiani morti combattendo contro gli infedeli  sarebbero stati equiparati ai martiri.</a:t>
            </a:r>
          </a:p>
        </p:txBody>
      </p:sp>
      <p:sp>
        <p:nvSpPr>
          <p:cNvPr id="28678" name="Text Box 6"/>
          <p:cNvSpPr txBox="1">
            <a:spLocks noChangeArrowheads="1"/>
          </p:cNvSpPr>
          <p:nvPr/>
        </p:nvSpPr>
        <p:spPr bwMode="auto">
          <a:xfrm>
            <a:off x="228600" y="5029200"/>
            <a:ext cx="8686800" cy="1454150"/>
          </a:xfrm>
          <a:prstGeom prst="rect">
            <a:avLst/>
          </a:prstGeom>
          <a:noFill/>
          <a:ln w="9525">
            <a:noFill/>
            <a:round/>
            <a:headEnd/>
            <a:tailEnd/>
          </a:ln>
          <a:effectLst/>
        </p:spPr>
        <p:txBody>
          <a:bodyPr lIns="90000" tIns="46800" rIns="90000" bIns="46800">
            <a:spAutoFit/>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3200">
                <a:solidFill>
                  <a:srgbClr val="333399"/>
                </a:solidFill>
                <a:ea typeface="Lucida Sans Unicode" charset="0"/>
                <a:cs typeface="Lucida Sans Unicode" charset="0"/>
              </a:rPr>
              <a:t>3) </a:t>
            </a:r>
            <a:r>
              <a:rPr lang="it-IT" sz="3200">
                <a:solidFill>
                  <a:srgbClr val="000000"/>
                </a:solidFill>
                <a:ea typeface="Lucida Sans Unicode" charset="0"/>
                <a:cs typeface="Lucida Sans Unicode" charset="0"/>
              </a:rPr>
              <a:t>I Turchi Selgiuchidi occupano la Terra Santa (Palestina) impedendo ai pellegrini l’accesso al Santo Sepolcro.</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9697" name="Text Box 1"/>
          <p:cNvSpPr txBox="1">
            <a:spLocks noChangeArrowheads="1"/>
          </p:cNvSpPr>
          <p:nvPr/>
        </p:nvSpPr>
        <p:spPr bwMode="auto">
          <a:xfrm>
            <a:off x="2339975" y="1773238"/>
            <a:ext cx="1871663" cy="366712"/>
          </a:xfrm>
          <a:prstGeom prst="rect">
            <a:avLst/>
          </a:prstGeom>
          <a:noFill/>
          <a:ln w="9525">
            <a:noFill/>
            <a:round/>
            <a:headEnd/>
            <a:tailEnd/>
          </a:ln>
          <a:effectLst/>
        </p:spPr>
        <p:txBody>
          <a:bodyPr wrap="none" anchor="ctr"/>
          <a:lstStyle/>
          <a:p>
            <a:endParaRPr lang="it-IT"/>
          </a:p>
        </p:txBody>
      </p:sp>
      <p:sp>
        <p:nvSpPr>
          <p:cNvPr id="29698" name="Text Box 2"/>
          <p:cNvSpPr txBox="1">
            <a:spLocks noChangeArrowheads="1"/>
          </p:cNvSpPr>
          <p:nvPr/>
        </p:nvSpPr>
        <p:spPr bwMode="auto">
          <a:xfrm>
            <a:off x="80963" y="179388"/>
            <a:ext cx="4059237" cy="4575175"/>
          </a:xfrm>
          <a:prstGeom prst="rect">
            <a:avLst/>
          </a:prstGeom>
          <a:solidFill>
            <a:srgbClr val="BBE0E3">
              <a:alpha val="53999"/>
            </a:srgbClr>
          </a:solidFill>
          <a:ln w="9525">
            <a:noFill/>
            <a:round/>
            <a:headEnd/>
            <a:tailEnd/>
          </a:ln>
          <a:effectLst/>
        </p:spPr>
        <p:txBody>
          <a:bodyPr lIns="90000" tIns="46800" rIns="90000" bIns="46800">
            <a:spAutoFit/>
          </a:bodyPr>
          <a:lstStyle/>
          <a:p>
            <a:pPr hangingPunct="1">
              <a:lnSpc>
                <a:spcPct val="100000"/>
              </a:lnSpc>
              <a:spcBef>
                <a:spcPts val="200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2800" dirty="0">
                <a:solidFill>
                  <a:srgbClr val="FF0000"/>
                </a:solidFill>
                <a:latin typeface="Forte" pitchFamily="64" charset="0"/>
                <a:ea typeface="Lucida Sans Unicode" charset="0"/>
                <a:cs typeface="Lucida Sans Unicode" charset="0"/>
              </a:rPr>
              <a:t>Le prime spedizioni</a:t>
            </a:r>
            <a:r>
              <a:rPr lang="it-IT" sz="3200" dirty="0">
                <a:solidFill>
                  <a:srgbClr val="FF0000"/>
                </a:solidFill>
                <a:latin typeface="Forte" pitchFamily="64" charset="0"/>
                <a:ea typeface="Lucida Sans Unicode" charset="0"/>
                <a:cs typeface="Lucida Sans Unicode" charset="0"/>
              </a:rPr>
              <a:t> </a:t>
            </a:r>
          </a:p>
          <a:p>
            <a:pPr hangingPunct="1">
              <a:lnSpc>
                <a:spcPct val="100000"/>
              </a:lnSpc>
              <a:spcBef>
                <a:spcPts val="1125"/>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b="1" i="1" dirty="0">
                <a:solidFill>
                  <a:srgbClr val="FF0000"/>
                </a:solidFill>
                <a:ea typeface="Lucida Sans Unicode" charset="0"/>
                <a:cs typeface="Lucida Sans Unicode" charset="0"/>
              </a:rPr>
              <a:t>1° crociata: </a:t>
            </a:r>
          </a:p>
          <a:p>
            <a:pPr hangingPunct="1">
              <a:lnSpc>
                <a:spcPct val="100000"/>
              </a:lnSpc>
              <a:spcBef>
                <a:spcPts val="1125"/>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b="1" i="1" dirty="0">
                <a:solidFill>
                  <a:srgbClr val="FF0000"/>
                </a:solidFill>
                <a:ea typeface="Lucida Sans Unicode" charset="0"/>
                <a:cs typeface="Lucida Sans Unicode" charset="0"/>
              </a:rPr>
              <a:t>La prima crociata ufficiale partì alla fine del 1096.</a:t>
            </a:r>
          </a:p>
          <a:p>
            <a:pPr hangingPunct="1">
              <a:lnSpc>
                <a:spcPct val="100000"/>
              </a:lnSpc>
              <a:spcBef>
                <a:spcPts val="1125"/>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b="1" i="1" dirty="0">
                <a:solidFill>
                  <a:srgbClr val="FF0000"/>
                </a:solidFill>
                <a:ea typeface="Lucida Sans Unicode" charset="0"/>
                <a:cs typeface="Lucida Sans Unicode" charset="0"/>
              </a:rPr>
              <a:t>Giunti in oriente i crociati furono costretti ad una dura trattativa con Bisanzio. L’imperatore Alessio, accordò il suo appoggio solo a patto del riconoscimento della sua suprema autorità sulla spedizione: i crociati assediarono Gerusalemme, che conquistarono nel 1099, sterminando tutti gli “infedeli”. </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fill="hold" nodeType="clickEffect">
                                  <p:stCondLst>
                                    <p:cond delay="0"/>
                                  </p:stCondLst>
                                  <p:childTnLst>
                                    <p:set>
                                      <p:cBhvr additive="repl">
                                        <p:cTn id="6" dur="1" fill="hold">
                                          <p:stCondLst>
                                            <p:cond delay="0"/>
                                          </p:stCondLst>
                                        </p:cTn>
                                        <p:tgtEl>
                                          <p:spTgt spid="29698">
                                            <p:txEl>
                                              <p:pRg st="0" end="0"/>
                                            </p:txEl>
                                          </p:spTgt>
                                        </p:tgtEl>
                                        <p:attrNameLst>
                                          <p:attrName>style.visibility</p:attrName>
                                        </p:attrNameLst>
                                      </p:cBhvr>
                                      <p:to>
                                        <p:strVal val="visible"/>
                                      </p:to>
                                    </p:set>
                                    <p:animEffect transition="in" filter="fade">
                                      <p:cBhvr additive="repl">
                                        <p:cTn id="7" dur="2000"/>
                                        <p:tgtEl>
                                          <p:spTgt spid="29698">
                                            <p:txEl>
                                              <p:pRg st="0" end="0"/>
                                            </p:txEl>
                                          </p:spTgt>
                                        </p:tgtEl>
                                      </p:cBhvr>
                                    </p:animEffect>
                                  </p:childTnLst>
                                </p:cTn>
                              </p:par>
                              <p:par>
                                <p:cTn id="8" presetID="10" presetClass="entr" fill="hold" nodeType="withEffect">
                                  <p:stCondLst>
                                    <p:cond delay="0"/>
                                  </p:stCondLst>
                                  <p:childTnLst>
                                    <p:set>
                                      <p:cBhvr additive="repl">
                                        <p:cTn id="9" dur="1" fill="hold">
                                          <p:stCondLst>
                                            <p:cond delay="0"/>
                                          </p:stCondLst>
                                        </p:cTn>
                                        <p:tgtEl>
                                          <p:spTgt spid="29698">
                                            <p:txEl>
                                              <p:pRg st="1" end="1"/>
                                            </p:txEl>
                                          </p:spTgt>
                                        </p:tgtEl>
                                        <p:attrNameLst>
                                          <p:attrName>style.visibility</p:attrName>
                                        </p:attrNameLst>
                                      </p:cBhvr>
                                      <p:to>
                                        <p:strVal val="visible"/>
                                      </p:to>
                                    </p:set>
                                    <p:animEffect transition="in" filter="fade">
                                      <p:cBhvr additive="repl">
                                        <p:cTn id="10" dur="2000"/>
                                        <p:tgtEl>
                                          <p:spTgt spid="29698">
                                            <p:txEl>
                                              <p:pRg st="1" end="1"/>
                                            </p:txEl>
                                          </p:spTgt>
                                        </p:tgtEl>
                                      </p:cBhvr>
                                    </p:animEffect>
                                  </p:childTnLst>
                                </p:cTn>
                              </p:par>
                              <p:par>
                                <p:cTn id="11" presetID="10" presetClass="entr" fill="hold" nodeType="withEffect">
                                  <p:stCondLst>
                                    <p:cond delay="0"/>
                                  </p:stCondLst>
                                  <p:childTnLst>
                                    <p:set>
                                      <p:cBhvr additive="repl">
                                        <p:cTn id="12" dur="1" fill="hold">
                                          <p:stCondLst>
                                            <p:cond delay="0"/>
                                          </p:stCondLst>
                                        </p:cTn>
                                        <p:tgtEl>
                                          <p:spTgt spid="29698">
                                            <p:txEl>
                                              <p:pRg st="2" end="2"/>
                                            </p:txEl>
                                          </p:spTgt>
                                        </p:tgtEl>
                                        <p:attrNameLst>
                                          <p:attrName>style.visibility</p:attrName>
                                        </p:attrNameLst>
                                      </p:cBhvr>
                                      <p:to>
                                        <p:strVal val="visible"/>
                                      </p:to>
                                    </p:set>
                                    <p:animEffect transition="in" filter="fade">
                                      <p:cBhvr additive="repl">
                                        <p:cTn id="13" dur="2000"/>
                                        <p:tgtEl>
                                          <p:spTgt spid="29698">
                                            <p:txEl>
                                              <p:pRg st="2" end="2"/>
                                            </p:txEl>
                                          </p:spTgt>
                                        </p:tgtEl>
                                      </p:cBhvr>
                                    </p:animEffect>
                                  </p:childTnLst>
                                </p:cTn>
                              </p:par>
                              <p:par>
                                <p:cTn id="14" presetID="10" presetClass="entr" fill="hold" nodeType="withEffect">
                                  <p:stCondLst>
                                    <p:cond delay="0"/>
                                  </p:stCondLst>
                                  <p:childTnLst>
                                    <p:set>
                                      <p:cBhvr additive="repl">
                                        <p:cTn id="15" dur="1" fill="hold">
                                          <p:stCondLst>
                                            <p:cond delay="0"/>
                                          </p:stCondLst>
                                        </p:cTn>
                                        <p:tgtEl>
                                          <p:spTgt spid="29698">
                                            <p:txEl>
                                              <p:pRg st="3" end="3"/>
                                            </p:txEl>
                                          </p:spTgt>
                                        </p:tgtEl>
                                        <p:attrNameLst>
                                          <p:attrName>style.visibility</p:attrName>
                                        </p:attrNameLst>
                                      </p:cBhvr>
                                      <p:to>
                                        <p:strVal val="visible"/>
                                      </p:to>
                                    </p:set>
                                    <p:animEffect transition="in" filter="fade">
                                      <p:cBhvr additive="repl">
                                        <p:cTn id="16" dur="2000"/>
                                        <p:tgtEl>
                                          <p:spTgt spid="2969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ext Box 1"/>
          <p:cNvSpPr txBox="1">
            <a:spLocks noChangeArrowheads="1"/>
          </p:cNvSpPr>
          <p:nvPr/>
        </p:nvSpPr>
        <p:spPr bwMode="auto">
          <a:xfrm>
            <a:off x="406400" y="493690"/>
            <a:ext cx="9313863" cy="3643338"/>
          </a:xfrm>
          <a:prstGeom prst="rect">
            <a:avLst/>
          </a:prstGeom>
          <a:noFill/>
          <a:ln w="9525">
            <a:noFill/>
            <a:round/>
            <a:headEnd/>
            <a:tailEnd/>
          </a:ln>
          <a:effectLst/>
        </p:spPr>
        <p:txBody>
          <a:bodyPr lIns="90000" tIns="45000" rIns="90000" bIns="45000"/>
          <a:lstStyle/>
          <a:p>
            <a:pPr>
              <a:lnSpc>
                <a:spcPct val="100000"/>
              </a:lnSpc>
              <a:spcBef>
                <a:spcPts val="888"/>
              </a:spcBef>
              <a:spcAft>
                <a:spcPts val="888"/>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3000" b="1" dirty="0">
                <a:solidFill>
                  <a:srgbClr val="000000"/>
                </a:solidFill>
                <a:cs typeface="Arial" charset="0"/>
              </a:rPr>
              <a:t>Gli eserciti crociati</a:t>
            </a:r>
          </a:p>
          <a:p>
            <a:pPr>
              <a:lnSpc>
                <a:spcPct val="100000"/>
              </a:lnSpc>
              <a:spcBef>
                <a:spcPts val="888"/>
              </a:spcBef>
              <a:spcAft>
                <a:spcPts val="888"/>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3000" dirty="0">
                <a:solidFill>
                  <a:srgbClr val="000000"/>
                </a:solidFill>
                <a:cs typeface="Arial" charset="0"/>
              </a:rPr>
              <a:t> In pochi mesi si procedette alla formazione degli eserciti, costituiti da nobili provenienti soprattutto dalla Francia, dall'Italia meridionale, dalla Lorena, dalla Borgogna e dalle Fiandre, tra cui Raimondo IV di Tolosa, Baldovino di Fiandra, Goffredo di </a:t>
            </a:r>
            <a:r>
              <a:rPr lang="it-IT" sz="3000" dirty="0" err="1">
                <a:solidFill>
                  <a:srgbClr val="000000"/>
                </a:solidFill>
                <a:cs typeface="Arial" charset="0"/>
              </a:rPr>
              <a:t>Buglione</a:t>
            </a:r>
            <a:r>
              <a:rPr lang="it-IT" sz="3000" dirty="0">
                <a:solidFill>
                  <a:srgbClr val="000000"/>
                </a:solidFill>
                <a:cs typeface="Arial" charset="0"/>
              </a:rPr>
              <a:t>, </a:t>
            </a:r>
            <a:r>
              <a:rPr lang="it-IT" sz="3000" dirty="0" err="1">
                <a:solidFill>
                  <a:srgbClr val="000000"/>
                </a:solidFill>
                <a:cs typeface="Arial" charset="0"/>
              </a:rPr>
              <a:t>Boemondo</a:t>
            </a:r>
            <a:r>
              <a:rPr lang="it-IT" sz="3000" dirty="0">
                <a:solidFill>
                  <a:srgbClr val="000000"/>
                </a:solidFill>
                <a:cs typeface="Arial" charset="0"/>
              </a:rPr>
              <a:t> di Taranto e Tancredi d'</a:t>
            </a:r>
            <a:r>
              <a:rPr lang="it-IT" sz="3000" dirty="0" err="1">
                <a:solidFill>
                  <a:srgbClr val="000000"/>
                </a:solidFill>
                <a:cs typeface="Arial" charset="0"/>
              </a:rPr>
              <a:t>Altavilla</a:t>
            </a:r>
            <a:r>
              <a:rPr lang="it-IT" sz="3000" dirty="0">
                <a:solidFill>
                  <a:srgbClr val="000000"/>
                </a:solidFill>
                <a:cs typeface="Arial" charset="0"/>
              </a:rPr>
              <a:t>. </a:t>
            </a:r>
          </a:p>
        </p:txBody>
      </p:sp>
      <p:sp>
        <p:nvSpPr>
          <p:cNvPr id="4" name="Rectangle 2"/>
          <p:cNvSpPr txBox="1">
            <a:spLocks noChangeArrowheads="1"/>
          </p:cNvSpPr>
          <p:nvPr/>
        </p:nvSpPr>
        <p:spPr>
          <a:xfrm>
            <a:off x="228600" y="4141797"/>
            <a:ext cx="8591550" cy="1066800"/>
          </a:xfrm>
          <a:prstGeom prst="rect">
            <a:avLst/>
          </a:prstGeom>
          <a:ln/>
        </p:spPr>
        <p:txBody>
          <a:bodyPr lIns="90000" tIns="46800" rIns="90000" bIns="46800"/>
          <a:lstStyle/>
          <a:p>
            <a:pPr marL="331788" marR="0" lvl="0" indent="-65088" algn="l" defTabSz="449263" rtl="0" eaLnBrk="1" fontAlgn="base" latinLnBrk="0" hangingPunct="0">
              <a:lnSpc>
                <a:spcPct val="93000"/>
              </a:lnSpc>
              <a:spcBef>
                <a:spcPts val="800"/>
              </a:spcBef>
              <a:spcAft>
                <a:spcPct val="0"/>
              </a:spcAft>
              <a:buClr>
                <a:srgbClr val="000000"/>
              </a:buClr>
              <a:buSzPct val="100000"/>
              <a:tabLst>
                <a:tab pos="331788" algn="l"/>
                <a:tab pos="436563" algn="l"/>
                <a:tab pos="885825" algn="l"/>
                <a:tab pos="1335088" algn="l"/>
                <a:tab pos="1784350" algn="l"/>
                <a:tab pos="2233613" algn="l"/>
                <a:tab pos="2682875" algn="l"/>
                <a:tab pos="3132138" algn="l"/>
                <a:tab pos="3581400" algn="l"/>
                <a:tab pos="4030663" algn="l"/>
                <a:tab pos="4479925" algn="l"/>
                <a:tab pos="4929188" algn="l"/>
                <a:tab pos="5378450" algn="l"/>
                <a:tab pos="5827713" algn="l"/>
                <a:tab pos="6276975" algn="l"/>
                <a:tab pos="6726238" algn="l"/>
                <a:tab pos="7175500" algn="l"/>
                <a:tab pos="7624763" algn="l"/>
                <a:tab pos="8074025" algn="l"/>
                <a:tab pos="8523288" algn="l"/>
                <a:tab pos="8972550" algn="l"/>
              </a:tabLst>
              <a:defRPr/>
            </a:pPr>
            <a:r>
              <a:rPr kumimoji="0" lang="it-IT" sz="3200" b="0" i="0" u="none" strike="noStrike" kern="0" cap="none" spc="0" normalizeH="0" baseline="0" noProof="0" dirty="0" smtClean="0">
                <a:ln>
                  <a:noFill/>
                </a:ln>
                <a:solidFill>
                  <a:srgbClr val="000000"/>
                </a:solidFill>
                <a:effectLst/>
                <a:uLnTx/>
                <a:uFillTx/>
                <a:latin typeface="+mn-lt"/>
                <a:ea typeface="+mn-ea"/>
                <a:cs typeface="+mn-cs"/>
              </a:rPr>
              <a:t>Tutti i territori conquistati furono organizzati secondo le </a:t>
            </a:r>
            <a:r>
              <a:rPr kumimoji="0" lang="it-IT" sz="3200" b="1" i="1" u="none" strike="noStrike" kern="0" cap="none" spc="0" normalizeH="0" baseline="0" noProof="0" dirty="0" smtClean="0">
                <a:ln>
                  <a:noFill/>
                </a:ln>
                <a:solidFill>
                  <a:srgbClr val="000000"/>
                </a:solidFill>
                <a:effectLst/>
                <a:uLnTx/>
                <a:uFillTx/>
                <a:latin typeface="+mn-lt"/>
                <a:ea typeface="+mn-ea"/>
                <a:cs typeface="+mn-cs"/>
              </a:rPr>
              <a:t>regole del sistema feudale</a:t>
            </a:r>
            <a:r>
              <a:rPr kumimoji="0" lang="it-IT" sz="3200" b="0" i="0" u="none" strike="noStrike" kern="0" cap="none" spc="0" normalizeH="0" baseline="0" noProof="0" dirty="0" smtClean="0">
                <a:ln>
                  <a:noFill/>
                </a:ln>
                <a:solidFill>
                  <a:srgbClr val="000000"/>
                </a:solidFill>
                <a:effectLst/>
                <a:uLnTx/>
                <a:uFillTx/>
                <a:latin typeface="+mn-lt"/>
                <a:ea typeface="+mn-ea"/>
                <a:cs typeface="+mn-cs"/>
              </a:rPr>
              <a:t>.</a:t>
            </a:r>
            <a:endParaRPr kumimoji="0" lang="it-IT" sz="3200" b="0" i="0" u="none" strike="noStrike" kern="0" cap="none" spc="0" normalizeH="0" baseline="0" noProof="0" dirty="0">
              <a:ln>
                <a:noFill/>
              </a:ln>
              <a:solidFill>
                <a:srgbClr val="000000"/>
              </a:solidFill>
              <a:effectLst/>
              <a:uLnTx/>
              <a:uFillTx/>
              <a:latin typeface="+mn-lt"/>
              <a:ea typeface="+mn-ea"/>
              <a:cs typeface="+mn-cs"/>
            </a:endParaRPr>
          </a:p>
        </p:txBody>
      </p:sp>
      <p:sp>
        <p:nvSpPr>
          <p:cNvPr id="5" name="Text Box 3"/>
          <p:cNvSpPr txBox="1">
            <a:spLocks noChangeArrowheads="1"/>
          </p:cNvSpPr>
          <p:nvPr/>
        </p:nvSpPr>
        <p:spPr bwMode="auto">
          <a:xfrm>
            <a:off x="620747" y="5280042"/>
            <a:ext cx="9491663" cy="1000125"/>
          </a:xfrm>
          <a:prstGeom prst="rect">
            <a:avLst/>
          </a:prstGeom>
          <a:noFill/>
          <a:ln w="9525">
            <a:noFill/>
            <a:round/>
            <a:headEnd/>
            <a:tailEnd/>
          </a:ln>
          <a:effectLst/>
        </p:spPr>
        <p:txBody>
          <a:bodyPr lIns="90000" tIns="46800" rIns="90000" bIns="46800">
            <a:spAutoFit/>
          </a:bodyPr>
          <a:lstStyle/>
          <a:p>
            <a:pPr>
              <a:spcBef>
                <a:spcPts val="200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lang="it-IT" sz="3200" dirty="0">
                <a:solidFill>
                  <a:srgbClr val="000000"/>
                </a:solidFill>
                <a:ea typeface="Lucida Sans Unicode" charset="0"/>
                <a:cs typeface="Lucida Sans Unicode" charset="0"/>
              </a:rPr>
              <a:t>Le varie signorie dipendevano da Gerusalemme anche se erano dotate di una propria autonomia</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fill="hold" nodeType="clickEffect">
                                  <p:stCondLst>
                                    <p:cond delay="0"/>
                                  </p:stCondLst>
                                  <p:childTnLst>
                                    <p:set>
                                      <p:cBhvr additive="repl">
                                        <p:cTn id="6" dur="1" fill="hold">
                                          <p:stCondLst>
                                            <p:cond delay="0"/>
                                          </p:stCondLst>
                                        </p:cTn>
                                        <p:tgtEl>
                                          <p:spTgt spid="4"/>
                                        </p:tgtEl>
                                        <p:attrNameLst>
                                          <p:attrName>style.visibility</p:attrName>
                                        </p:attrNameLst>
                                      </p:cBhvr>
                                      <p:to>
                                        <p:strVal val="visible"/>
                                      </p:to>
                                    </p:set>
                                    <p:anim calcmode="lin" valueType="num">
                                      <p:cBhvr additive="repl">
                                        <p:cTn id="7" dur="1000" fill="hold"/>
                                        <p:tgtEl>
                                          <p:spTgt spid="4"/>
                                        </p:tgtEl>
                                        <p:attrNameLst>
                                          <p:attrName>ppt_w</p:attrName>
                                        </p:attrNameLst>
                                      </p:cBhvr>
                                      <p:tavLst>
                                        <p:tav tm="100000">
                                          <p:val>
                                            <p:fltVal val="0"/>
                                          </p:val>
                                        </p:tav>
                                        <p:tav tm="100000">
                                          <p:val>
                                            <p:strVal val="#ppt_w"/>
                                          </p:val>
                                        </p:tav>
                                      </p:tavLst>
                                    </p:anim>
                                    <p:anim calcmode="lin" valueType="num">
                                      <p:cBhvr additive="repl">
                                        <p:cTn id="8" dur="1000" fill="hold"/>
                                        <p:tgtEl>
                                          <p:spTgt spid="4"/>
                                        </p:tgtEl>
                                        <p:attrNameLst>
                                          <p:attrName>ppt_h</p:attrName>
                                        </p:attrNameLst>
                                      </p:cBhvr>
                                      <p:tavLst>
                                        <p:tav tm="100000">
                                          <p:val>
                                            <p:fltVal val="0"/>
                                          </p:val>
                                        </p:tav>
                                        <p:tav tm="100000">
                                          <p:val>
                                            <p:strVal val="#ppt_h"/>
                                          </p:val>
                                        </p:tav>
                                      </p:tavLst>
                                    </p:anim>
                                    <p:anim calcmode="lin" valueType="num">
                                      <p:cBhvr additive="repl">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additive="repl">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fill="hold" nodeType="clickEffect">
                                  <p:stCondLst>
                                    <p:cond delay="0"/>
                                  </p:stCondLst>
                                  <p:childTnLst>
                                    <p:set>
                                      <p:cBhvr additive="repl">
                                        <p:cTn id="14" dur="1" fill="hold">
                                          <p:stCondLst>
                                            <p:cond delay="0"/>
                                          </p:stCondLst>
                                        </p:cTn>
                                        <p:tgtEl>
                                          <p:spTgt spid="5"/>
                                        </p:tgtEl>
                                        <p:attrNameLst>
                                          <p:attrName>style.visibility</p:attrName>
                                        </p:attrNameLst>
                                      </p:cBhvr>
                                      <p:to>
                                        <p:strVal val="visible"/>
                                      </p:to>
                                    </p:set>
                                    <p:anim calcmode="lin" valueType="num">
                                      <p:cBhvr additive="repl">
                                        <p:cTn id="15" dur="1000" fill="hold"/>
                                        <p:tgtEl>
                                          <p:spTgt spid="5"/>
                                        </p:tgtEl>
                                        <p:attrNameLst>
                                          <p:attrName>ppt_w</p:attrName>
                                        </p:attrNameLst>
                                      </p:cBhvr>
                                      <p:tavLst>
                                        <p:tav tm="100000">
                                          <p:val>
                                            <p:fltVal val="0"/>
                                          </p:val>
                                        </p:tav>
                                        <p:tav tm="100000">
                                          <p:val>
                                            <p:strVal val="#ppt_w"/>
                                          </p:val>
                                        </p:tav>
                                      </p:tavLst>
                                    </p:anim>
                                    <p:anim calcmode="lin" valueType="num">
                                      <p:cBhvr additive="repl">
                                        <p:cTn id="16" dur="1000" fill="hold"/>
                                        <p:tgtEl>
                                          <p:spTgt spid="5"/>
                                        </p:tgtEl>
                                        <p:attrNameLst>
                                          <p:attrName>ppt_h</p:attrName>
                                        </p:attrNameLst>
                                      </p:cBhvr>
                                      <p:tavLst>
                                        <p:tav tm="100000">
                                          <p:val>
                                            <p:fltVal val="0"/>
                                          </p:val>
                                        </p:tav>
                                        <p:tav tm="100000">
                                          <p:val>
                                            <p:strVal val="#ppt_h"/>
                                          </p:val>
                                        </p:tav>
                                      </p:tavLst>
                                    </p:anim>
                                    <p:anim calcmode="lin" valueType="num">
                                      <p:cBhvr additive="repl">
                                        <p:cTn id="17" dur="1000" fill="hold"/>
                                        <p:tgtEl>
                                          <p:spTgt spid="5"/>
                                        </p:tgtEl>
                                        <p:attrNameLst>
                                          <p:attrName>ppt_x</p:attrName>
                                        </p:attrNameLst>
                                      </p:cBhvr>
                                      <p:tavLst>
                                        <p:tav tm="0" fmla="#ppt_x+(cos(-2*pi*(1-$))*-#ppt_x-sin(-2*pi*(1-$))*(1-#ppt_y))*(1-$)">
                                          <p:val>
                                            <p:fltVal val="0"/>
                                          </p:val>
                                        </p:tav>
                                        <p:tav tm="100000">
                                          <p:val>
                                            <p:fltVal val="1"/>
                                          </p:val>
                                        </p:tav>
                                      </p:tavLst>
                                    </p:anim>
                                    <p:anim calcmode="lin" valueType="num">
                                      <p:cBhvr additive="repl">
                                        <p:cTn id="18"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
          <p:cNvSpPr>
            <a:spLocks noGrp="1" noChangeArrowheads="1"/>
          </p:cNvSpPr>
          <p:nvPr>
            <p:ph type="title"/>
          </p:nvPr>
        </p:nvSpPr>
        <p:spPr>
          <a:xfrm>
            <a:off x="457200" y="274638"/>
            <a:ext cx="8229600" cy="1143000"/>
          </a:xfrm>
          <a:ln/>
        </p:spPr>
        <p:txBody>
          <a:bodyPr lIns="90000" tIns="46800" rIns="90000" bIns="46800"/>
          <a:lstStyle/>
          <a:p>
            <a:pPr>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b="1">
                <a:solidFill>
                  <a:srgbClr val="006600"/>
                </a:solidFill>
                <a:latin typeface="Comic Sans MS" pitchFamily="64" charset="0"/>
              </a:rPr>
              <a:t>LA PRIMA CROCIATA</a:t>
            </a:r>
          </a:p>
        </p:txBody>
      </p:sp>
      <p:sp>
        <p:nvSpPr>
          <p:cNvPr id="31746" name="Rectangle 2"/>
          <p:cNvSpPr>
            <a:spLocks noGrp="1" noChangeArrowheads="1"/>
          </p:cNvSpPr>
          <p:nvPr>
            <p:ph type="body" idx="1"/>
          </p:nvPr>
        </p:nvSpPr>
        <p:spPr>
          <a:xfrm>
            <a:off x="468313" y="1844675"/>
            <a:ext cx="8305800" cy="533400"/>
          </a:xfrm>
          <a:ln/>
        </p:spPr>
        <p:txBody>
          <a:bodyPr lIns="90000" tIns="46800" rIns="90000" bIns="46800"/>
          <a:lstStyle/>
          <a:p>
            <a:pPr indent="-338138">
              <a:lnSpc>
                <a:spcPct val="90000"/>
              </a:lnSpc>
              <a:spcBef>
                <a:spcPts val="700"/>
              </a:spcBef>
              <a:spcAft>
                <a:spcPct val="0"/>
              </a:spcAft>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t>1.  Edessa, sotto Baldovino di Fiandra.</a:t>
            </a:r>
            <a:r>
              <a:rPr lang="it-IT" sz="2800"/>
              <a:t>        </a:t>
            </a:r>
          </a:p>
        </p:txBody>
      </p:sp>
      <p:sp>
        <p:nvSpPr>
          <p:cNvPr id="31747" name="Text Box 3"/>
          <p:cNvSpPr txBox="1">
            <a:spLocks noChangeArrowheads="1"/>
          </p:cNvSpPr>
          <p:nvPr/>
        </p:nvSpPr>
        <p:spPr bwMode="auto">
          <a:xfrm>
            <a:off x="395288" y="2349500"/>
            <a:ext cx="8077200" cy="547688"/>
          </a:xfrm>
          <a:prstGeom prst="rect">
            <a:avLst/>
          </a:prstGeom>
          <a:noFill/>
          <a:ln w="9525">
            <a:noFill/>
            <a:round/>
            <a:headEnd/>
            <a:tailEnd/>
          </a:ln>
          <a:effectLst/>
        </p:spPr>
        <p:txBody>
          <a:bodyPr lIns="90000" tIns="46800" rIns="90000" bIns="46800">
            <a:spAutoFit/>
          </a:bodyPr>
          <a:lstStyle/>
          <a:p>
            <a:pPr>
              <a:spcBef>
                <a:spcPts val="200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3200">
                <a:solidFill>
                  <a:srgbClr val="000000"/>
                </a:solidFill>
                <a:ea typeface="Lucida Sans Unicode" charset="0"/>
                <a:cs typeface="Lucida Sans Unicode" charset="0"/>
              </a:rPr>
              <a:t> 2.  Antiochia, sotto Boemondo di Taranto.</a:t>
            </a:r>
          </a:p>
        </p:txBody>
      </p:sp>
      <p:sp>
        <p:nvSpPr>
          <p:cNvPr id="31748" name="Text Box 4"/>
          <p:cNvSpPr txBox="1">
            <a:spLocks noChangeArrowheads="1"/>
          </p:cNvSpPr>
          <p:nvPr/>
        </p:nvSpPr>
        <p:spPr bwMode="auto">
          <a:xfrm>
            <a:off x="179388" y="2924175"/>
            <a:ext cx="9539287" cy="1000125"/>
          </a:xfrm>
          <a:prstGeom prst="rect">
            <a:avLst/>
          </a:prstGeom>
          <a:noFill/>
          <a:ln w="9525">
            <a:noFill/>
            <a:round/>
            <a:headEnd/>
            <a:tailEnd/>
          </a:ln>
          <a:effectLst/>
        </p:spPr>
        <p:txBody>
          <a:bodyPr lIns="90000" tIns="46800" rIns="90000" bIns="46800">
            <a:spAutoFit/>
          </a:bodyPr>
          <a:lstStyle/>
          <a:p>
            <a:pPr marL="336550" indent="-331788">
              <a:spcBef>
                <a:spcPts val="2000"/>
              </a:spcBef>
              <a:buClrTx/>
              <a:buFontTx/>
              <a:buNone/>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 pos="9410700" algn="l"/>
              </a:tabLst>
            </a:pPr>
            <a:r>
              <a:rPr lang="it-IT" sz="3200">
                <a:solidFill>
                  <a:srgbClr val="000000"/>
                </a:solidFill>
                <a:ea typeface="Lucida Sans Unicode" charset="0"/>
                <a:cs typeface="Lucida Sans Unicode" charset="0"/>
              </a:rPr>
              <a:t>La  Contea di Tripoli ed il Regno di Armenia e Cilicia</a:t>
            </a:r>
          </a:p>
        </p:txBody>
      </p:sp>
      <p:sp>
        <p:nvSpPr>
          <p:cNvPr id="31749" name="Text Box 5"/>
          <p:cNvSpPr txBox="1">
            <a:spLocks noChangeArrowheads="1"/>
          </p:cNvSpPr>
          <p:nvPr/>
        </p:nvSpPr>
        <p:spPr bwMode="auto">
          <a:xfrm>
            <a:off x="395288" y="4221163"/>
            <a:ext cx="9144000" cy="1454150"/>
          </a:xfrm>
          <a:prstGeom prst="rect">
            <a:avLst/>
          </a:prstGeom>
          <a:noFill/>
          <a:ln w="9525">
            <a:noFill/>
            <a:round/>
            <a:headEnd/>
            <a:tailEnd/>
          </a:ln>
          <a:effectLst/>
        </p:spPr>
        <p:txBody>
          <a:bodyPr lIns="90000" tIns="46800" rIns="90000" bIns="46800">
            <a:spAutoFit/>
          </a:bodyPr>
          <a:lstStyle/>
          <a:p>
            <a:pPr>
              <a:spcBef>
                <a:spcPts val="200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2800">
                <a:solidFill>
                  <a:srgbClr val="000000"/>
                </a:solidFill>
                <a:ea typeface="Lucida Sans Unicode" charset="0"/>
                <a:cs typeface="Lucida Sans Unicode" charset="0"/>
              </a:rPr>
              <a:t>   A </a:t>
            </a:r>
            <a:r>
              <a:rPr lang="it-IT" sz="3200">
                <a:solidFill>
                  <a:srgbClr val="000000"/>
                </a:solidFill>
                <a:ea typeface="Lucida Sans Unicode" charset="0"/>
                <a:cs typeface="Lucida Sans Unicode" charset="0"/>
              </a:rPr>
              <a:t>Gerusalemme i crociati elessero come </a:t>
            </a:r>
            <a:r>
              <a:rPr lang="it-IT" sz="3200" b="1" i="1">
                <a:solidFill>
                  <a:srgbClr val="000000"/>
                </a:solidFill>
                <a:ea typeface="Lucida Sans Unicode" charset="0"/>
                <a:cs typeface="Lucida Sans Unicode" charset="0"/>
              </a:rPr>
              <a:t>advocatus </a:t>
            </a:r>
            <a:r>
              <a:rPr lang="it-IT" sz="3200">
                <a:solidFill>
                  <a:srgbClr val="000000"/>
                </a:solidFill>
                <a:ea typeface="Lucida Sans Unicode" charset="0"/>
                <a:cs typeface="Lucida Sans Unicode" charset="0"/>
              </a:rPr>
              <a:t>(difensore militare) del santo sepolcro  Goffredo di Buglione.</a:t>
            </a:r>
          </a:p>
        </p:txBody>
      </p:sp>
      <p:sp>
        <p:nvSpPr>
          <p:cNvPr id="31750" name="Text Box 6"/>
          <p:cNvSpPr txBox="1">
            <a:spLocks noChangeArrowheads="1"/>
          </p:cNvSpPr>
          <p:nvPr/>
        </p:nvSpPr>
        <p:spPr bwMode="auto">
          <a:xfrm>
            <a:off x="533400" y="1295400"/>
            <a:ext cx="5943600" cy="547688"/>
          </a:xfrm>
          <a:prstGeom prst="rect">
            <a:avLst/>
          </a:prstGeom>
          <a:noFill/>
          <a:ln w="9525">
            <a:noFill/>
            <a:round/>
            <a:headEnd/>
            <a:tailEnd/>
          </a:ln>
          <a:effectLst/>
        </p:spPr>
        <p:txBody>
          <a:bodyPr lIns="90000" tIns="46800" rIns="90000" bIns="46800">
            <a:spAutoFit/>
          </a:bodyPr>
          <a:lstStyle/>
          <a:p>
            <a:pPr>
              <a:spcBef>
                <a:spcPts val="200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3200">
                <a:solidFill>
                  <a:srgbClr val="000000"/>
                </a:solidFill>
                <a:ea typeface="Lucida Sans Unicode" charset="0"/>
                <a:cs typeface="Lucida Sans Unicode" charset="0"/>
              </a:rPr>
              <a:t>Furono istituiti i principati di:</a:t>
            </a:r>
          </a:p>
        </p:txBody>
      </p:sp>
      <p:sp>
        <p:nvSpPr>
          <p:cNvPr id="31751" name="AutoShape 7"/>
          <p:cNvSpPr>
            <a:spLocks noChangeArrowheads="1"/>
          </p:cNvSpPr>
          <p:nvPr/>
        </p:nvSpPr>
        <p:spPr bwMode="auto">
          <a:xfrm rot="5400000">
            <a:off x="1138238" y="5797550"/>
            <a:ext cx="990600" cy="733425"/>
          </a:xfrm>
          <a:custGeom>
            <a:avLst/>
            <a:gdLst>
              <a:gd name="G0" fmla="+- 9340 0 0"/>
              <a:gd name="G1" fmla="+- 18500 0 0"/>
              <a:gd name="G2" fmla="+- 7200 0 0"/>
              <a:gd name="G3" fmla="*/ 9340 1 2"/>
              <a:gd name="G4" fmla="+- G3 10800 0"/>
              <a:gd name="G5" fmla="+- 21600 9340 18500"/>
              <a:gd name="G6" fmla="+- 18500 7200 0"/>
              <a:gd name="G7" fmla="*/ G6 1 2"/>
              <a:gd name="G8" fmla="*/ 18500 2 1"/>
              <a:gd name="G9" fmla="+- G8 0 21600"/>
              <a:gd name="G10" fmla="*/ 21600 G0 G1"/>
              <a:gd name="G11" fmla="*/ 21600 G4 G1"/>
              <a:gd name="G12" fmla="*/ 21600 G5 G1"/>
              <a:gd name="G13" fmla="*/ 21600 G7 G1"/>
              <a:gd name="G14" fmla="*/ 18500 1 2"/>
              <a:gd name="G15" fmla="+- G5 0 G4"/>
              <a:gd name="G16" fmla="+- G0 0 G4"/>
              <a:gd name="G17" fmla="*/ G2 G15 G16"/>
              <a:gd name="T0" fmla="*/ 15470 w 21600"/>
              <a:gd name="T1" fmla="*/ 0 h 21600"/>
              <a:gd name="T2" fmla="*/ 9340 w 21600"/>
              <a:gd name="T3" fmla="*/ 7200 h 21600"/>
              <a:gd name="T4" fmla="*/ 0 w 21600"/>
              <a:gd name="T5" fmla="*/ 18062 h 21600"/>
              <a:gd name="T6" fmla="*/ 9250 w 21600"/>
              <a:gd name="T7" fmla="*/ 21600 h 21600"/>
              <a:gd name="T8" fmla="*/ 18500 w 21600"/>
              <a:gd name="T9" fmla="*/ 15003 h 21600"/>
              <a:gd name="T10" fmla="*/ 21600 w 21600"/>
              <a:gd name="T11" fmla="*/ 7200 h 21600"/>
              <a:gd name="T12" fmla="*/ 17694720 60000 65536"/>
              <a:gd name="T13" fmla="*/ 11796480 60000 65536"/>
              <a:gd name="T14" fmla="*/ 11796480 60000 65536"/>
              <a:gd name="T15" fmla="*/ 5898240 60000 65536"/>
              <a:gd name="T16" fmla="*/ 0 60000 65536"/>
              <a:gd name="T17" fmla="*/ 0 60000 65536"/>
              <a:gd name="T18" fmla="*/ 0 w 21600"/>
              <a:gd name="T19" fmla="*/ G12 h 21600"/>
              <a:gd name="T20" fmla="*/ G1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70" y="0"/>
                </a:moveTo>
                <a:lnTo>
                  <a:pt x="9340" y="7200"/>
                </a:lnTo>
                <a:lnTo>
                  <a:pt x="12440" y="7200"/>
                </a:lnTo>
                <a:lnTo>
                  <a:pt x="12440" y="14525"/>
                </a:lnTo>
                <a:lnTo>
                  <a:pt x="0" y="14525"/>
                </a:lnTo>
                <a:lnTo>
                  <a:pt x="0" y="21600"/>
                </a:lnTo>
                <a:lnTo>
                  <a:pt x="18500" y="21600"/>
                </a:lnTo>
                <a:lnTo>
                  <a:pt x="18500" y="7200"/>
                </a:lnTo>
                <a:lnTo>
                  <a:pt x="21600" y="7200"/>
                </a:lnTo>
                <a:close/>
              </a:path>
            </a:pathLst>
          </a:custGeom>
          <a:solidFill>
            <a:srgbClr val="BBE0E3"/>
          </a:solidFill>
          <a:ln w="9360">
            <a:solidFill>
              <a:srgbClr val="000000"/>
            </a:solidFill>
            <a:miter lim="800000"/>
            <a:headEnd/>
            <a:tailEnd/>
          </a:ln>
          <a:effectLst/>
        </p:spPr>
        <p:txBody>
          <a:bodyPr wrap="none" anchor="ctr"/>
          <a:lstStyle/>
          <a:p>
            <a:endParaRPr lang="it-IT"/>
          </a:p>
        </p:txBody>
      </p:sp>
      <p:sp>
        <p:nvSpPr>
          <p:cNvPr id="31752" name="Text Box 8"/>
          <p:cNvSpPr txBox="1">
            <a:spLocks noChangeArrowheads="1"/>
          </p:cNvSpPr>
          <p:nvPr/>
        </p:nvSpPr>
        <p:spPr bwMode="auto">
          <a:xfrm>
            <a:off x="2133600" y="5791200"/>
            <a:ext cx="7010400" cy="1000125"/>
          </a:xfrm>
          <a:prstGeom prst="rect">
            <a:avLst/>
          </a:prstGeom>
          <a:noFill/>
          <a:ln w="9525">
            <a:noFill/>
            <a:round/>
            <a:headEnd/>
            <a:tailEnd/>
          </a:ln>
          <a:effectLst/>
        </p:spPr>
        <p:txBody>
          <a:bodyPr lIns="90000" tIns="46800" rIns="90000" bIns="46800">
            <a:spAutoFit/>
          </a:bodyPr>
          <a:lstStyle/>
          <a:p>
            <a:pPr>
              <a:spcBef>
                <a:spcPts val="17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3200">
                <a:solidFill>
                  <a:srgbClr val="000000"/>
                </a:solidFill>
                <a:ea typeface="Lucida Sans Unicode" charset="0"/>
                <a:cs typeface="Lucida Sans Unicode" charset="0"/>
              </a:rPr>
              <a:t> il governatore era Dainberto, arcivescovo di Pisa</a:t>
            </a:r>
            <a:r>
              <a:rPr lang="it-IT" sz="2800">
                <a:solidFill>
                  <a:srgbClr val="000000"/>
                </a:solidFill>
                <a:ea typeface="Lucida Sans Unicode" charset="0"/>
                <a:cs typeface="Lucida Sans Unicode" charset="0"/>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additive="repl">
                                        <p:cTn id="6" dur="1" fill="hold">
                                          <p:stCondLst>
                                            <p:cond delay="0"/>
                                          </p:stCondLst>
                                        </p:cTn>
                                        <p:tgtEl>
                                          <p:spTgt spid="31750"/>
                                        </p:tgtEl>
                                        <p:attrNameLst>
                                          <p:attrName>style.visibility</p:attrName>
                                        </p:attrNameLst>
                                      </p:cBhvr>
                                      <p:to>
                                        <p:strVal val="visible"/>
                                      </p:to>
                                    </p:set>
                                    <p:anim calcmode="lin" valueType="num">
                                      <p:cBhvr additive="repl">
                                        <p:cTn id="7" dur="500" fill="hold"/>
                                        <p:tgtEl>
                                          <p:spTgt spid="31750"/>
                                        </p:tgtEl>
                                        <p:attrNameLst>
                                          <p:attrName>ppt_x</p:attrName>
                                        </p:attrNameLst>
                                      </p:cBhvr>
                                      <p:tavLst>
                                        <p:tav tm="100000">
                                          <p:val>
                                            <p:strVal val="0-#ppt_w/2"/>
                                          </p:val>
                                        </p:tav>
                                        <p:tav tm="100000">
                                          <p:val>
                                            <p:strVal val="#ppt_x"/>
                                          </p:val>
                                        </p:tav>
                                      </p:tavLst>
                                    </p:anim>
                                    <p:anim calcmode="lin" valueType="num">
                                      <p:cBhvr additive="repl">
                                        <p:cTn id="8" dur="500" fill="hold"/>
                                        <p:tgtEl>
                                          <p:spTgt spid="31750"/>
                                        </p:tgtEl>
                                        <p:attrNameLst>
                                          <p:attrName>ppt_y</p:attrName>
                                        </p:attrNameLst>
                                      </p:cBhvr>
                                      <p:tavLst>
                                        <p:tav tm="10000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additive="repl">
                                        <p:cTn id="11" dur="1" fill="hold">
                                          <p:stCondLst>
                                            <p:cond delay="0"/>
                                          </p:stCondLst>
                                        </p:cTn>
                                        <p:tgtEl>
                                          <p:spTgt spid="31746">
                                            <p:txEl>
                                              <p:pRg st="0" end="0"/>
                                            </p:txEl>
                                          </p:spTgt>
                                        </p:tgtEl>
                                        <p:attrNameLst>
                                          <p:attrName>style.visibility</p:attrName>
                                        </p:attrNameLst>
                                      </p:cBhvr>
                                      <p:to>
                                        <p:strVal val="visible"/>
                                      </p:to>
                                    </p:set>
                                    <p:anim calcmode="lin" valueType="num">
                                      <p:cBhvr additive="repl">
                                        <p:cTn id="12" dur="500" fill="hold"/>
                                        <p:tgtEl>
                                          <p:spTgt spid="31746">
                                            <p:txEl>
                                              <p:pRg st="0" end="0"/>
                                            </p:txEl>
                                          </p:spTgt>
                                        </p:tgtEl>
                                        <p:attrNameLst>
                                          <p:attrName>ppt_x</p:attrName>
                                        </p:attrNameLst>
                                      </p:cBhvr>
                                      <p:tavLst>
                                        <p:tav tm="100000">
                                          <p:val>
                                            <p:strVal val="0-#ppt_w/2"/>
                                          </p:val>
                                        </p:tav>
                                        <p:tav tm="100000">
                                          <p:val>
                                            <p:strVal val="#ppt_x"/>
                                          </p:val>
                                        </p:tav>
                                      </p:tavLst>
                                    </p:anim>
                                    <p:anim calcmode="lin" valueType="num">
                                      <p:cBhvr additive="repl">
                                        <p:cTn id="13" dur="500" fill="hold"/>
                                        <p:tgtEl>
                                          <p:spTgt spid="31746">
                                            <p:txEl>
                                              <p:pRg st="0" end="0"/>
                                            </p:txEl>
                                          </p:spTgt>
                                        </p:tgtEl>
                                        <p:attrNameLst>
                                          <p:attrName>ppt_y</p:attrName>
                                        </p:attrNameLst>
                                      </p:cBhvr>
                                      <p:tavLst>
                                        <p:tav tm="10000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additive="repl">
                                        <p:cTn id="16" dur="1" fill="hold">
                                          <p:stCondLst>
                                            <p:cond delay="0"/>
                                          </p:stCondLst>
                                        </p:cTn>
                                        <p:tgtEl>
                                          <p:spTgt spid="31747"/>
                                        </p:tgtEl>
                                        <p:attrNameLst>
                                          <p:attrName>style.visibility</p:attrName>
                                        </p:attrNameLst>
                                      </p:cBhvr>
                                      <p:to>
                                        <p:strVal val="visible"/>
                                      </p:to>
                                    </p:set>
                                    <p:anim calcmode="lin" valueType="num">
                                      <p:cBhvr additive="repl">
                                        <p:cTn id="17" dur="500" fill="hold"/>
                                        <p:tgtEl>
                                          <p:spTgt spid="31747"/>
                                        </p:tgtEl>
                                        <p:attrNameLst>
                                          <p:attrName>ppt_x</p:attrName>
                                        </p:attrNameLst>
                                      </p:cBhvr>
                                      <p:tavLst>
                                        <p:tav tm="100000">
                                          <p:val>
                                            <p:strVal val="0-#ppt_w/2"/>
                                          </p:val>
                                        </p:tav>
                                        <p:tav tm="100000">
                                          <p:val>
                                            <p:strVal val="#ppt_x"/>
                                          </p:val>
                                        </p:tav>
                                      </p:tavLst>
                                    </p:anim>
                                    <p:anim calcmode="lin" valueType="num">
                                      <p:cBhvr additive="repl">
                                        <p:cTn id="18" dur="500" fill="hold"/>
                                        <p:tgtEl>
                                          <p:spTgt spid="31747"/>
                                        </p:tgtEl>
                                        <p:attrNameLst>
                                          <p:attrName>ppt_y</p:attrName>
                                        </p:attrNameLst>
                                      </p:cBhvr>
                                      <p:tavLst>
                                        <p:tav tm="100000">
                                          <p:val>
                                            <p:strVal val="#ppt_y"/>
                                          </p:val>
                                        </p:tav>
                                        <p:tav tm="100000">
                                          <p:val>
                                            <p:strVal val="#ppt_y"/>
                                          </p:val>
                                        </p:tav>
                                      </p:tavLst>
                                    </p:anim>
                                  </p:childTnLst>
                                </p:cTn>
                              </p:par>
                            </p:childTnLst>
                          </p:cTn>
                        </p:par>
                        <p:par>
                          <p:cTn id="19" fill="hold">
                            <p:stCondLst>
                              <p:cond delay="1500"/>
                            </p:stCondLst>
                            <p:childTnLst>
                              <p:par>
                                <p:cTn id="20" presetID="2" presetClass="entr" presetSubtype="8" fill="hold" nodeType="afterEffect">
                                  <p:stCondLst>
                                    <p:cond delay="0"/>
                                  </p:stCondLst>
                                  <p:childTnLst>
                                    <p:set>
                                      <p:cBhvr additive="repl">
                                        <p:cTn id="21" dur="1" fill="hold">
                                          <p:stCondLst>
                                            <p:cond delay="0"/>
                                          </p:stCondLst>
                                        </p:cTn>
                                        <p:tgtEl>
                                          <p:spTgt spid="31748"/>
                                        </p:tgtEl>
                                        <p:attrNameLst>
                                          <p:attrName>style.visibility</p:attrName>
                                        </p:attrNameLst>
                                      </p:cBhvr>
                                      <p:to>
                                        <p:strVal val="visible"/>
                                      </p:to>
                                    </p:set>
                                    <p:anim calcmode="lin" valueType="num">
                                      <p:cBhvr additive="repl">
                                        <p:cTn id="22" dur="500" fill="hold"/>
                                        <p:tgtEl>
                                          <p:spTgt spid="31748"/>
                                        </p:tgtEl>
                                        <p:attrNameLst>
                                          <p:attrName>ppt_x</p:attrName>
                                        </p:attrNameLst>
                                      </p:cBhvr>
                                      <p:tavLst>
                                        <p:tav tm="100000">
                                          <p:val>
                                            <p:strVal val="0-#ppt_w/2"/>
                                          </p:val>
                                        </p:tav>
                                        <p:tav tm="100000">
                                          <p:val>
                                            <p:strVal val="#ppt_x"/>
                                          </p:val>
                                        </p:tav>
                                      </p:tavLst>
                                    </p:anim>
                                    <p:anim calcmode="lin" valueType="num">
                                      <p:cBhvr additive="repl">
                                        <p:cTn id="23" dur="500" fill="hold"/>
                                        <p:tgtEl>
                                          <p:spTgt spid="31748"/>
                                        </p:tgtEl>
                                        <p:attrNameLst>
                                          <p:attrName>ppt_y</p:attrName>
                                        </p:attrNameLst>
                                      </p:cBhvr>
                                      <p:tavLst>
                                        <p:tav tm="100000">
                                          <p:val>
                                            <p:strVal val="#ppt_y"/>
                                          </p:val>
                                        </p:tav>
                                        <p:tav tm="100000">
                                          <p:val>
                                            <p:strVal val="#ppt_y"/>
                                          </p:val>
                                        </p:tav>
                                      </p:tavLst>
                                    </p:anim>
                                  </p:childTnLst>
                                </p:cTn>
                              </p:par>
                            </p:childTnLst>
                          </p:cTn>
                        </p:par>
                        <p:par>
                          <p:cTn id="24" fill="hold">
                            <p:stCondLst>
                              <p:cond delay="2000"/>
                            </p:stCondLst>
                            <p:childTnLst>
                              <p:par>
                                <p:cTn id="25" presetID="2" presetClass="entr" presetSubtype="8" fill="hold" nodeType="afterEffect">
                                  <p:stCondLst>
                                    <p:cond delay="0"/>
                                  </p:stCondLst>
                                  <p:childTnLst>
                                    <p:set>
                                      <p:cBhvr additive="repl">
                                        <p:cTn id="26" dur="1" fill="hold">
                                          <p:stCondLst>
                                            <p:cond delay="0"/>
                                          </p:stCondLst>
                                        </p:cTn>
                                        <p:tgtEl>
                                          <p:spTgt spid="31749"/>
                                        </p:tgtEl>
                                        <p:attrNameLst>
                                          <p:attrName>style.visibility</p:attrName>
                                        </p:attrNameLst>
                                      </p:cBhvr>
                                      <p:to>
                                        <p:strVal val="visible"/>
                                      </p:to>
                                    </p:set>
                                    <p:anim calcmode="lin" valueType="num">
                                      <p:cBhvr additive="repl">
                                        <p:cTn id="27" dur="500" fill="hold"/>
                                        <p:tgtEl>
                                          <p:spTgt spid="31749"/>
                                        </p:tgtEl>
                                        <p:attrNameLst>
                                          <p:attrName>ppt_x</p:attrName>
                                        </p:attrNameLst>
                                      </p:cBhvr>
                                      <p:tavLst>
                                        <p:tav tm="100000">
                                          <p:val>
                                            <p:strVal val="0-#ppt_w/2"/>
                                          </p:val>
                                        </p:tav>
                                        <p:tav tm="100000">
                                          <p:val>
                                            <p:strVal val="#ppt_x"/>
                                          </p:val>
                                        </p:tav>
                                      </p:tavLst>
                                    </p:anim>
                                    <p:anim calcmode="lin" valueType="num">
                                      <p:cBhvr additive="repl">
                                        <p:cTn id="28" dur="500" fill="hold"/>
                                        <p:tgtEl>
                                          <p:spTgt spid="31749"/>
                                        </p:tgtEl>
                                        <p:attrNameLst>
                                          <p:attrName>ppt_y</p:attrName>
                                        </p:attrNameLst>
                                      </p:cBhvr>
                                      <p:tavLst>
                                        <p:tav tm="10000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8" presetClass="entr" presetSubtype="6" fill="hold" grpId="0" nodeType="clickEffect">
                                  <p:stCondLst>
                                    <p:cond delay="0"/>
                                  </p:stCondLst>
                                  <p:childTnLst>
                                    <p:set>
                                      <p:cBhvr additive="repl">
                                        <p:cTn id="32" dur="1" fill="hold">
                                          <p:stCondLst>
                                            <p:cond delay="0"/>
                                          </p:stCondLst>
                                        </p:cTn>
                                        <p:tgtEl>
                                          <p:spTgt spid="31751"/>
                                        </p:tgtEl>
                                        <p:attrNameLst>
                                          <p:attrName>style.visibility</p:attrName>
                                        </p:attrNameLst>
                                      </p:cBhvr>
                                      <p:to>
                                        <p:strVal val="visible"/>
                                      </p:to>
                                    </p:set>
                                    <p:animEffect transition="in" filter="strips(downRight)">
                                      <p:cBhvr additive="repl">
                                        <p:cTn id="33" dur="500"/>
                                        <p:tgtEl>
                                          <p:spTgt spid="31751"/>
                                        </p:tgtEl>
                                      </p:cBhvr>
                                    </p:animEffect>
                                  </p:childTnLst>
                                </p:cTn>
                              </p:par>
                            </p:childTnLst>
                          </p:cTn>
                        </p:par>
                        <p:par>
                          <p:cTn id="34" fill="hold">
                            <p:stCondLst>
                              <p:cond delay="500"/>
                            </p:stCondLst>
                            <p:childTnLst>
                              <p:par>
                                <p:cTn id="35" presetID="3" presetClass="entr" presetSubtype="10" fill="hold" nodeType="afterEffect">
                                  <p:stCondLst>
                                    <p:cond delay="0"/>
                                  </p:stCondLst>
                                  <p:childTnLst>
                                    <p:set>
                                      <p:cBhvr additive="repl">
                                        <p:cTn id="36" dur="1" fill="hold">
                                          <p:stCondLst>
                                            <p:cond delay="0"/>
                                          </p:stCondLst>
                                        </p:cTn>
                                        <p:tgtEl>
                                          <p:spTgt spid="31752"/>
                                        </p:tgtEl>
                                        <p:attrNameLst>
                                          <p:attrName>style.visibility</p:attrName>
                                        </p:attrNameLst>
                                      </p:cBhvr>
                                      <p:to>
                                        <p:strVal val="visible"/>
                                      </p:to>
                                    </p:set>
                                    <p:animEffect transition="in" filter="blinds(horizontal)">
                                      <p:cBhvr additive="repl">
                                        <p:cTn id="37" dur="500"/>
                                        <p:tgtEl>
                                          <p:spTgt spid="317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p:cNvSpPr>
            <a:spLocks noGrp="1" noChangeArrowheads="1"/>
          </p:cNvSpPr>
          <p:nvPr>
            <p:ph type="title"/>
          </p:nvPr>
        </p:nvSpPr>
        <p:spPr>
          <a:xfrm>
            <a:off x="457200" y="274638"/>
            <a:ext cx="9442450" cy="1143000"/>
          </a:xfrm>
          <a:ln/>
        </p:spPr>
        <p:txBody>
          <a:bodyPr lIns="90000" tIns="46800" rIns="90000" bIns="46800"/>
          <a:lstStyle/>
          <a:p>
            <a:pPr>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lang="it-IT" sz="3200" b="1">
                <a:solidFill>
                  <a:srgbClr val="006600"/>
                </a:solidFill>
                <a:latin typeface="Times New Roman" pitchFamily="16" charset="0"/>
              </a:rPr>
              <a:t>GLI ORDINI RELIGIOSI CAVALLERESCHI</a:t>
            </a:r>
          </a:p>
        </p:txBody>
      </p:sp>
      <p:sp>
        <p:nvSpPr>
          <p:cNvPr id="33794" name="Rectangle 2"/>
          <p:cNvSpPr>
            <a:spLocks noGrp="1" noChangeArrowheads="1"/>
          </p:cNvSpPr>
          <p:nvPr>
            <p:ph type="body" idx="1"/>
          </p:nvPr>
        </p:nvSpPr>
        <p:spPr>
          <a:xfrm>
            <a:off x="179388" y="1600200"/>
            <a:ext cx="9720262" cy="2057400"/>
          </a:xfrm>
          <a:ln/>
        </p:spPr>
        <p:txBody>
          <a:bodyPr lIns="90000" tIns="46800" rIns="90000" bIns="46800"/>
          <a:lstStyle/>
          <a:p>
            <a:pPr marL="331788" indent="-331788">
              <a:spcBef>
                <a:spcPts val="800"/>
              </a:spcBef>
              <a:spcAft>
                <a:spcPct val="0"/>
              </a:spcAft>
              <a:buClr>
                <a:srgbClr val="FFFFFF"/>
              </a:buClr>
              <a:buFont typeface="Arial" charset="0"/>
              <a:buChar char="•"/>
              <a:tabLst>
                <a:tab pos="331788" algn="l"/>
                <a:tab pos="436563" algn="l"/>
                <a:tab pos="885825" algn="l"/>
                <a:tab pos="1335088" algn="l"/>
                <a:tab pos="1784350" algn="l"/>
                <a:tab pos="2233613" algn="l"/>
                <a:tab pos="2682875" algn="l"/>
                <a:tab pos="3132138" algn="l"/>
                <a:tab pos="3581400" algn="l"/>
                <a:tab pos="4030663" algn="l"/>
                <a:tab pos="4479925" algn="l"/>
                <a:tab pos="4929188" algn="l"/>
                <a:tab pos="5378450" algn="l"/>
                <a:tab pos="5827713" algn="l"/>
                <a:tab pos="6276975" algn="l"/>
                <a:tab pos="6726238" algn="l"/>
                <a:tab pos="7175500" algn="l"/>
                <a:tab pos="7624763" algn="l"/>
                <a:tab pos="8074025" algn="l"/>
                <a:tab pos="8523288" algn="l"/>
                <a:tab pos="8972550" algn="l"/>
                <a:tab pos="9410700" algn="l"/>
              </a:tabLst>
            </a:pPr>
            <a:r>
              <a:rPr lang="it-IT"/>
              <a:t>Nati in occasione delle crociate, conciliano l’</a:t>
            </a:r>
            <a:r>
              <a:rPr lang="it-IT" b="1" i="1">
                <a:solidFill>
                  <a:srgbClr val="FF0000"/>
                </a:solidFill>
                <a:effectLst>
                  <a:outerShdw blurRad="38100" dist="38100" dir="2700000" algn="tl">
                    <a:srgbClr val="C0C0C0"/>
                  </a:outerShdw>
                </a:effectLst>
              </a:rPr>
              <a:t>ideale ascetico</a:t>
            </a:r>
            <a:r>
              <a:rPr lang="it-IT"/>
              <a:t> con quello </a:t>
            </a:r>
            <a:r>
              <a:rPr lang="it-IT" b="1" i="1">
                <a:solidFill>
                  <a:srgbClr val="FF0000"/>
                </a:solidFill>
                <a:effectLst>
                  <a:outerShdw blurRad="38100" dist="38100" dir="2700000" algn="tl">
                    <a:srgbClr val="C0C0C0"/>
                  </a:outerShdw>
                </a:effectLst>
              </a:rPr>
              <a:t>cavalleresco</a:t>
            </a:r>
            <a:r>
              <a:rPr lang="it-IT"/>
              <a:t>: i loro voti sono povertà, castità, obbedienza e protezione degli oppressi</a:t>
            </a:r>
          </a:p>
        </p:txBody>
      </p:sp>
      <p:sp>
        <p:nvSpPr>
          <p:cNvPr id="33795" name="Text Box 3"/>
          <p:cNvSpPr txBox="1">
            <a:spLocks noChangeArrowheads="1"/>
          </p:cNvSpPr>
          <p:nvPr/>
        </p:nvSpPr>
        <p:spPr bwMode="auto">
          <a:xfrm>
            <a:off x="2516188" y="4449763"/>
            <a:ext cx="6477000" cy="1000125"/>
          </a:xfrm>
          <a:prstGeom prst="rect">
            <a:avLst/>
          </a:prstGeom>
          <a:noFill/>
          <a:ln w="9525">
            <a:noFill/>
            <a:round/>
            <a:headEnd/>
            <a:tailEnd/>
          </a:ln>
          <a:effectLst/>
        </p:spPr>
        <p:txBody>
          <a:bodyPr lIns="90000" tIns="46800" rIns="90000" bIns="46800">
            <a:spAutoFit/>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3200">
                <a:solidFill>
                  <a:srgbClr val="000000"/>
                </a:solidFill>
                <a:ea typeface="Lucida Sans Unicode" charset="0"/>
                <a:cs typeface="Lucida Sans Unicode" charset="0"/>
              </a:rPr>
              <a:t>Cavalieri di S.Giovanni  o Ospitalieri (poi Cavalieri di Malta)</a:t>
            </a:r>
          </a:p>
        </p:txBody>
      </p:sp>
      <p:sp>
        <p:nvSpPr>
          <p:cNvPr id="33796" name="Text Box 4"/>
          <p:cNvSpPr txBox="1">
            <a:spLocks noChangeArrowheads="1"/>
          </p:cNvSpPr>
          <p:nvPr/>
        </p:nvSpPr>
        <p:spPr bwMode="auto">
          <a:xfrm>
            <a:off x="2516188" y="3794125"/>
            <a:ext cx="6400800" cy="547688"/>
          </a:xfrm>
          <a:prstGeom prst="rect">
            <a:avLst/>
          </a:prstGeom>
          <a:noFill/>
          <a:ln w="9525">
            <a:noFill/>
            <a:round/>
            <a:headEnd/>
            <a:tailEnd/>
          </a:ln>
          <a:effectLst/>
        </p:spPr>
        <p:txBody>
          <a:bodyPr lIns="90000" tIns="46800" rIns="90000" bIns="46800">
            <a:spAutoFit/>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3200">
                <a:solidFill>
                  <a:srgbClr val="000000"/>
                </a:solidFill>
                <a:ea typeface="Lucida Sans Unicode" charset="0"/>
                <a:cs typeface="Lucida Sans Unicode" charset="0"/>
              </a:rPr>
              <a:t>Templari</a:t>
            </a:r>
          </a:p>
        </p:txBody>
      </p:sp>
      <p:sp>
        <p:nvSpPr>
          <p:cNvPr id="33797" name="Text Box 5"/>
          <p:cNvSpPr txBox="1">
            <a:spLocks noChangeArrowheads="1"/>
          </p:cNvSpPr>
          <p:nvPr/>
        </p:nvSpPr>
        <p:spPr bwMode="auto">
          <a:xfrm>
            <a:off x="2555875" y="5661025"/>
            <a:ext cx="6400800" cy="547688"/>
          </a:xfrm>
          <a:prstGeom prst="rect">
            <a:avLst/>
          </a:prstGeom>
          <a:noFill/>
          <a:ln w="9525">
            <a:noFill/>
            <a:round/>
            <a:headEnd/>
            <a:tailEnd/>
          </a:ln>
          <a:effectLst/>
        </p:spPr>
        <p:txBody>
          <a:bodyPr lIns="90000" tIns="46800" rIns="90000" bIns="46800">
            <a:spAutoFit/>
          </a:bodyPr>
          <a:lstStyle/>
          <a:p>
            <a:pPr>
              <a:spcBef>
                <a:spcPts val="200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3200">
                <a:solidFill>
                  <a:srgbClr val="000000"/>
                </a:solidFill>
                <a:ea typeface="Lucida Sans Unicode" charset="0"/>
                <a:cs typeface="Lucida Sans Unicode" charset="0"/>
              </a:rPr>
              <a:t>Ordine Teutonico</a:t>
            </a:r>
          </a:p>
        </p:txBody>
      </p:sp>
      <p:sp>
        <p:nvSpPr>
          <p:cNvPr id="33798" name="AutoShape 6"/>
          <p:cNvSpPr>
            <a:spLocks noChangeArrowheads="1"/>
          </p:cNvSpPr>
          <p:nvPr/>
        </p:nvSpPr>
        <p:spPr bwMode="auto">
          <a:xfrm>
            <a:off x="839788" y="3916363"/>
            <a:ext cx="1524000" cy="381000"/>
          </a:xfrm>
          <a:prstGeom prst="rightArrow">
            <a:avLst>
              <a:gd name="adj1" fmla="val 50000"/>
              <a:gd name="adj2" fmla="val 100000"/>
            </a:avLst>
          </a:prstGeom>
          <a:solidFill>
            <a:srgbClr val="333399"/>
          </a:solidFill>
          <a:ln w="9360">
            <a:solidFill>
              <a:srgbClr val="000000"/>
            </a:solidFill>
            <a:miter lim="800000"/>
            <a:headEnd/>
            <a:tailEnd/>
          </a:ln>
          <a:effectLst/>
        </p:spPr>
        <p:txBody>
          <a:bodyPr wrap="none" anchor="ctr"/>
          <a:lstStyle/>
          <a:p>
            <a:endParaRPr lang="it-IT"/>
          </a:p>
        </p:txBody>
      </p:sp>
      <p:sp>
        <p:nvSpPr>
          <p:cNvPr id="33799" name="AutoShape 7"/>
          <p:cNvSpPr>
            <a:spLocks noChangeArrowheads="1"/>
          </p:cNvSpPr>
          <p:nvPr/>
        </p:nvSpPr>
        <p:spPr bwMode="auto">
          <a:xfrm>
            <a:off x="839788" y="4602163"/>
            <a:ext cx="1524000" cy="381000"/>
          </a:xfrm>
          <a:prstGeom prst="rightArrow">
            <a:avLst>
              <a:gd name="adj1" fmla="val 50000"/>
              <a:gd name="adj2" fmla="val 100000"/>
            </a:avLst>
          </a:prstGeom>
          <a:solidFill>
            <a:srgbClr val="333399"/>
          </a:solidFill>
          <a:ln w="9360">
            <a:solidFill>
              <a:srgbClr val="000000"/>
            </a:solidFill>
            <a:miter lim="800000"/>
            <a:headEnd/>
            <a:tailEnd/>
          </a:ln>
          <a:effectLst/>
        </p:spPr>
        <p:txBody>
          <a:bodyPr wrap="none" anchor="ctr"/>
          <a:lstStyle/>
          <a:p>
            <a:endParaRPr lang="it-IT"/>
          </a:p>
        </p:txBody>
      </p:sp>
      <p:sp>
        <p:nvSpPr>
          <p:cNvPr id="33800" name="AutoShape 8"/>
          <p:cNvSpPr>
            <a:spLocks noChangeArrowheads="1"/>
          </p:cNvSpPr>
          <p:nvPr/>
        </p:nvSpPr>
        <p:spPr bwMode="auto">
          <a:xfrm flipV="1">
            <a:off x="838200" y="5668963"/>
            <a:ext cx="1524000" cy="352425"/>
          </a:xfrm>
          <a:prstGeom prst="rightArrow">
            <a:avLst>
              <a:gd name="adj1" fmla="val 50000"/>
              <a:gd name="adj2" fmla="val 108108"/>
            </a:avLst>
          </a:prstGeom>
          <a:solidFill>
            <a:srgbClr val="333399"/>
          </a:solidFill>
          <a:ln w="9360">
            <a:solidFill>
              <a:srgbClr val="000000"/>
            </a:solidFill>
            <a:miter lim="800000"/>
            <a:headEnd/>
            <a:tailEnd/>
          </a:ln>
          <a:effectLst/>
        </p:spPr>
        <p:txBody>
          <a:bodyPr wrap="none" anchor="ctr"/>
          <a:lstStyle/>
          <a:p>
            <a:endParaRPr lang="it-IT"/>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additive="repl">
                                        <p:cTn id="6" dur="1" fill="hold">
                                          <p:stCondLst>
                                            <p:cond delay="0"/>
                                          </p:stCondLst>
                                        </p:cTn>
                                        <p:tgtEl>
                                          <p:spTgt spid="33794">
                                            <p:txEl>
                                              <p:pRg st="0" end="0"/>
                                            </p:txEl>
                                          </p:spTgt>
                                        </p:tgtEl>
                                        <p:attrNameLst>
                                          <p:attrName>style.visibility</p:attrName>
                                        </p:attrNameLst>
                                      </p:cBhvr>
                                      <p:to>
                                        <p:strVal val="visible"/>
                                      </p:to>
                                    </p:set>
                                    <p:anim calcmode="lin" valueType="num">
                                      <p:cBhvr additive="repl">
                                        <p:cTn id="7" dur="500" fill="hold"/>
                                        <p:tgtEl>
                                          <p:spTgt spid="33794">
                                            <p:txEl>
                                              <p:pRg st="0" end="0"/>
                                            </p:txEl>
                                          </p:spTgt>
                                        </p:tgtEl>
                                        <p:attrNameLst>
                                          <p:attrName>ppt_x</p:attrName>
                                        </p:attrNameLst>
                                      </p:cBhvr>
                                      <p:tavLst>
                                        <p:tav tm="100000">
                                          <p:val>
                                            <p:strVal val="#ppt_x"/>
                                          </p:val>
                                        </p:tav>
                                        <p:tav tm="100000">
                                          <p:val>
                                            <p:strVal val="#ppt_x"/>
                                          </p:val>
                                        </p:tav>
                                      </p:tavLst>
                                    </p:anim>
                                    <p:anim calcmode="lin" valueType="num">
                                      <p:cBhvr additive="repl">
                                        <p:cTn id="8" dur="500" fill="hold"/>
                                        <p:tgtEl>
                                          <p:spTgt spid="33794">
                                            <p:txEl>
                                              <p:pRg st="0" end="0"/>
                                            </p:txEl>
                                          </p:spTgt>
                                        </p:tgtEl>
                                        <p:attrNameLst>
                                          <p:attrName>ppt_y</p:attrName>
                                        </p:attrNameLst>
                                      </p:cBhvr>
                                      <p:tavLst>
                                        <p:tav tm="10000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additive="repl">
                                        <p:cTn id="12" dur="1" fill="hold">
                                          <p:stCondLst>
                                            <p:cond delay="0"/>
                                          </p:stCondLst>
                                        </p:cTn>
                                        <p:tgtEl>
                                          <p:spTgt spid="33798"/>
                                        </p:tgtEl>
                                        <p:attrNameLst>
                                          <p:attrName>style.visibility</p:attrName>
                                        </p:attrNameLst>
                                      </p:cBhvr>
                                      <p:to>
                                        <p:strVal val="visible"/>
                                      </p:to>
                                    </p:set>
                                    <p:anim calcmode="lin" valueType="num">
                                      <p:cBhvr additive="repl">
                                        <p:cTn id="13" dur="500" fill="hold"/>
                                        <p:tgtEl>
                                          <p:spTgt spid="33798"/>
                                        </p:tgtEl>
                                        <p:attrNameLst>
                                          <p:attrName>ppt_x</p:attrName>
                                        </p:attrNameLst>
                                      </p:cBhvr>
                                      <p:tavLst>
                                        <p:tav tm="100000">
                                          <p:val>
                                            <p:strVal val="0-#ppt_w/2"/>
                                          </p:val>
                                        </p:tav>
                                        <p:tav tm="100000">
                                          <p:val>
                                            <p:strVal val="#ppt_x"/>
                                          </p:val>
                                        </p:tav>
                                      </p:tavLst>
                                    </p:anim>
                                    <p:anim calcmode="lin" valueType="num">
                                      <p:cBhvr additive="repl">
                                        <p:cTn id="14" dur="500" fill="hold"/>
                                        <p:tgtEl>
                                          <p:spTgt spid="33798"/>
                                        </p:tgtEl>
                                        <p:attrNameLst>
                                          <p:attrName>ppt_y</p:attrName>
                                        </p:attrNameLst>
                                      </p:cBhvr>
                                      <p:tavLst>
                                        <p:tav tm="100000">
                                          <p:val>
                                            <p:strVal val="#ppt_y"/>
                                          </p:val>
                                        </p:tav>
                                        <p:tav tm="100000">
                                          <p:val>
                                            <p:strVal val="#ppt_y"/>
                                          </p:val>
                                        </p:tav>
                                      </p:tavLst>
                                    </p:anim>
                                  </p:childTnLst>
                                </p:cTn>
                              </p:par>
                            </p:childTnLst>
                          </p:cTn>
                        </p:par>
                        <p:par>
                          <p:cTn id="15" fill="hold">
                            <p:stCondLst>
                              <p:cond delay="500"/>
                            </p:stCondLst>
                            <p:childTnLst>
                              <p:par>
                                <p:cTn id="16" presetID="22" presetClass="entr" presetSubtype="8" fill="hold" nodeType="afterEffect">
                                  <p:stCondLst>
                                    <p:cond delay="0"/>
                                  </p:stCondLst>
                                  <p:childTnLst>
                                    <p:set>
                                      <p:cBhvr additive="repl">
                                        <p:cTn id="17" dur="1" fill="hold">
                                          <p:stCondLst>
                                            <p:cond delay="0"/>
                                          </p:stCondLst>
                                        </p:cTn>
                                        <p:tgtEl>
                                          <p:spTgt spid="33796"/>
                                        </p:tgtEl>
                                        <p:attrNameLst>
                                          <p:attrName>style.visibility</p:attrName>
                                        </p:attrNameLst>
                                      </p:cBhvr>
                                      <p:to>
                                        <p:strVal val="visible"/>
                                      </p:to>
                                    </p:set>
                                    <p:animEffect transition="in" filter="wipe(left)">
                                      <p:cBhvr additive="repl">
                                        <p:cTn id="18" dur="500"/>
                                        <p:tgtEl>
                                          <p:spTgt spid="33796"/>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additive="repl">
                                        <p:cTn id="22" dur="1" fill="hold">
                                          <p:stCondLst>
                                            <p:cond delay="0"/>
                                          </p:stCondLst>
                                        </p:cTn>
                                        <p:tgtEl>
                                          <p:spTgt spid="33799"/>
                                        </p:tgtEl>
                                        <p:attrNameLst>
                                          <p:attrName>style.visibility</p:attrName>
                                        </p:attrNameLst>
                                      </p:cBhvr>
                                      <p:to>
                                        <p:strVal val="visible"/>
                                      </p:to>
                                    </p:set>
                                    <p:anim calcmode="lin" valueType="num">
                                      <p:cBhvr additive="repl">
                                        <p:cTn id="23" dur="500" fill="hold"/>
                                        <p:tgtEl>
                                          <p:spTgt spid="33799"/>
                                        </p:tgtEl>
                                        <p:attrNameLst>
                                          <p:attrName>ppt_x</p:attrName>
                                        </p:attrNameLst>
                                      </p:cBhvr>
                                      <p:tavLst>
                                        <p:tav tm="100000">
                                          <p:val>
                                            <p:strVal val="0-#ppt_w/2"/>
                                          </p:val>
                                        </p:tav>
                                        <p:tav tm="100000">
                                          <p:val>
                                            <p:strVal val="#ppt_x"/>
                                          </p:val>
                                        </p:tav>
                                      </p:tavLst>
                                    </p:anim>
                                    <p:anim calcmode="lin" valueType="num">
                                      <p:cBhvr additive="repl">
                                        <p:cTn id="24" dur="500" fill="hold"/>
                                        <p:tgtEl>
                                          <p:spTgt spid="33799"/>
                                        </p:tgtEl>
                                        <p:attrNameLst>
                                          <p:attrName>ppt_y</p:attrName>
                                        </p:attrNameLst>
                                      </p:cBhvr>
                                      <p:tavLst>
                                        <p:tav tm="100000">
                                          <p:val>
                                            <p:strVal val="#ppt_y"/>
                                          </p:val>
                                        </p:tav>
                                        <p:tav tm="100000">
                                          <p:val>
                                            <p:strVal val="#ppt_y"/>
                                          </p:val>
                                        </p:tav>
                                      </p:tavLst>
                                    </p:anim>
                                  </p:childTnLst>
                                </p:cTn>
                              </p:par>
                            </p:childTnLst>
                          </p:cTn>
                        </p:par>
                        <p:par>
                          <p:cTn id="25" fill="hold">
                            <p:stCondLst>
                              <p:cond delay="500"/>
                            </p:stCondLst>
                            <p:childTnLst>
                              <p:par>
                                <p:cTn id="26" presetID="22" presetClass="entr" presetSubtype="8" fill="hold" nodeType="afterEffect">
                                  <p:stCondLst>
                                    <p:cond delay="0"/>
                                  </p:stCondLst>
                                  <p:childTnLst>
                                    <p:set>
                                      <p:cBhvr additive="repl">
                                        <p:cTn id="27" dur="1" fill="hold">
                                          <p:stCondLst>
                                            <p:cond delay="0"/>
                                          </p:stCondLst>
                                        </p:cTn>
                                        <p:tgtEl>
                                          <p:spTgt spid="33795"/>
                                        </p:tgtEl>
                                        <p:attrNameLst>
                                          <p:attrName>style.visibility</p:attrName>
                                        </p:attrNameLst>
                                      </p:cBhvr>
                                      <p:to>
                                        <p:strVal val="visible"/>
                                      </p:to>
                                    </p:set>
                                    <p:animEffect transition="in" filter="wipe(left)">
                                      <p:cBhvr additive="repl">
                                        <p:cTn id="28" dur="500"/>
                                        <p:tgtEl>
                                          <p:spTgt spid="33795"/>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grpId="0" nodeType="clickEffect">
                                  <p:stCondLst>
                                    <p:cond delay="0"/>
                                  </p:stCondLst>
                                  <p:childTnLst>
                                    <p:set>
                                      <p:cBhvr additive="repl">
                                        <p:cTn id="32" dur="1" fill="hold">
                                          <p:stCondLst>
                                            <p:cond delay="0"/>
                                          </p:stCondLst>
                                        </p:cTn>
                                        <p:tgtEl>
                                          <p:spTgt spid="33800"/>
                                        </p:tgtEl>
                                        <p:attrNameLst>
                                          <p:attrName>style.visibility</p:attrName>
                                        </p:attrNameLst>
                                      </p:cBhvr>
                                      <p:to>
                                        <p:strVal val="visible"/>
                                      </p:to>
                                    </p:set>
                                    <p:anim calcmode="lin" valueType="num">
                                      <p:cBhvr additive="repl">
                                        <p:cTn id="33" dur="500" fill="hold"/>
                                        <p:tgtEl>
                                          <p:spTgt spid="33800"/>
                                        </p:tgtEl>
                                        <p:attrNameLst>
                                          <p:attrName>ppt_x</p:attrName>
                                        </p:attrNameLst>
                                      </p:cBhvr>
                                      <p:tavLst>
                                        <p:tav tm="100000">
                                          <p:val>
                                            <p:strVal val="0-#ppt_w/2"/>
                                          </p:val>
                                        </p:tav>
                                        <p:tav tm="100000">
                                          <p:val>
                                            <p:strVal val="#ppt_x"/>
                                          </p:val>
                                        </p:tav>
                                      </p:tavLst>
                                    </p:anim>
                                    <p:anim calcmode="lin" valueType="num">
                                      <p:cBhvr additive="repl">
                                        <p:cTn id="34" dur="500" fill="hold"/>
                                        <p:tgtEl>
                                          <p:spTgt spid="33800"/>
                                        </p:tgtEl>
                                        <p:attrNameLst>
                                          <p:attrName>ppt_y</p:attrName>
                                        </p:attrNameLst>
                                      </p:cBhvr>
                                      <p:tavLst>
                                        <p:tav tm="100000">
                                          <p:val>
                                            <p:strVal val="#ppt_y"/>
                                          </p:val>
                                        </p:tav>
                                        <p:tav tm="100000">
                                          <p:val>
                                            <p:strVal val="#ppt_y"/>
                                          </p:val>
                                        </p:tav>
                                      </p:tavLst>
                                    </p:anim>
                                  </p:childTnLst>
                                </p:cTn>
                              </p:par>
                            </p:childTnLst>
                          </p:cTn>
                        </p:par>
                        <p:par>
                          <p:cTn id="35" fill="hold">
                            <p:stCondLst>
                              <p:cond delay="500"/>
                            </p:stCondLst>
                            <p:childTnLst>
                              <p:par>
                                <p:cTn id="36" presetID="22" presetClass="entr" presetSubtype="8" fill="hold" nodeType="afterEffect">
                                  <p:stCondLst>
                                    <p:cond delay="0"/>
                                  </p:stCondLst>
                                  <p:childTnLst>
                                    <p:set>
                                      <p:cBhvr additive="repl">
                                        <p:cTn id="37" dur="1" fill="hold">
                                          <p:stCondLst>
                                            <p:cond delay="0"/>
                                          </p:stCondLst>
                                        </p:cTn>
                                        <p:tgtEl>
                                          <p:spTgt spid="33797"/>
                                        </p:tgtEl>
                                        <p:attrNameLst>
                                          <p:attrName>style.visibility</p:attrName>
                                        </p:attrNameLst>
                                      </p:cBhvr>
                                      <p:to>
                                        <p:strVal val="visible"/>
                                      </p:to>
                                    </p:set>
                                    <p:animEffect transition="in" filter="wipe(left)">
                                      <p:cBhvr additive="repl">
                                        <p:cTn id="38" dur="500"/>
                                        <p:tgtEl>
                                          <p:spTgt spid="337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8" grpId="0" animBg="1"/>
      <p:bldP spid="33799" grpId="0" animBg="1"/>
      <p:bldP spid="3380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
          <p:cNvSpPr>
            <a:spLocks noGrp="1" noChangeArrowheads="1"/>
          </p:cNvSpPr>
          <p:nvPr>
            <p:ph type="title"/>
          </p:nvPr>
        </p:nvSpPr>
        <p:spPr>
          <a:xfrm>
            <a:off x="457200" y="76200"/>
            <a:ext cx="8229600" cy="1143000"/>
          </a:xfrm>
          <a:ln/>
        </p:spPr>
        <p:txBody>
          <a:bodyPr lIns="90000" tIns="46800" rIns="90000" bIns="46800"/>
          <a:lstStyle/>
          <a:p>
            <a:pPr>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b="1" u="sng">
                <a:solidFill>
                  <a:srgbClr val="006600"/>
                </a:solidFill>
                <a:latin typeface="Comic Sans MS" pitchFamily="64" charset="0"/>
              </a:rPr>
              <a:t>I TEMPLARI</a:t>
            </a:r>
          </a:p>
        </p:txBody>
      </p:sp>
      <p:sp>
        <p:nvSpPr>
          <p:cNvPr id="34818" name="Rectangle 2"/>
          <p:cNvSpPr>
            <a:spLocks noGrp="1" noChangeArrowheads="1"/>
          </p:cNvSpPr>
          <p:nvPr>
            <p:ph type="body" idx="1"/>
          </p:nvPr>
        </p:nvSpPr>
        <p:spPr>
          <a:xfrm>
            <a:off x="228600" y="1143000"/>
            <a:ext cx="8686800" cy="1068388"/>
          </a:xfrm>
          <a:ln/>
        </p:spPr>
        <p:txBody>
          <a:bodyPr lIns="90000" tIns="46800" rIns="90000" bIns="46800"/>
          <a:lstStyle/>
          <a:p>
            <a:pPr marL="331788" indent="-331788">
              <a:spcBef>
                <a:spcPts val="800"/>
              </a:spcBef>
              <a:spcAft>
                <a:spcPct val="0"/>
              </a:spcAft>
              <a:buFont typeface="Times New Roman" pitchFamily="16" charset="0"/>
              <a:buChar char="•"/>
              <a:tabLst>
                <a:tab pos="331788" algn="l"/>
                <a:tab pos="436563" algn="l"/>
                <a:tab pos="885825" algn="l"/>
                <a:tab pos="1335088" algn="l"/>
                <a:tab pos="1784350" algn="l"/>
                <a:tab pos="2233613" algn="l"/>
                <a:tab pos="2682875" algn="l"/>
                <a:tab pos="3132138" algn="l"/>
                <a:tab pos="3581400" algn="l"/>
                <a:tab pos="4030663" algn="l"/>
                <a:tab pos="4479925" algn="l"/>
                <a:tab pos="4929188" algn="l"/>
                <a:tab pos="5378450" algn="l"/>
                <a:tab pos="5827713" algn="l"/>
                <a:tab pos="6276975" algn="l"/>
                <a:tab pos="6726238" algn="l"/>
                <a:tab pos="7175500" algn="l"/>
                <a:tab pos="7624763" algn="l"/>
                <a:tab pos="8074025" algn="l"/>
                <a:tab pos="8523288" algn="l"/>
                <a:tab pos="8972550" algn="l"/>
              </a:tabLst>
            </a:pPr>
            <a:r>
              <a:rPr lang="it-IT"/>
              <a:t>L’Ordine dei Poveri Cavalieri di Cristo nasce intorno al 1118, a Gerusalemme.</a:t>
            </a:r>
          </a:p>
        </p:txBody>
      </p:sp>
      <p:sp>
        <p:nvSpPr>
          <p:cNvPr id="34819" name="Text Box 3"/>
          <p:cNvSpPr txBox="1">
            <a:spLocks noChangeArrowheads="1"/>
          </p:cNvSpPr>
          <p:nvPr/>
        </p:nvSpPr>
        <p:spPr bwMode="auto">
          <a:xfrm>
            <a:off x="228600" y="2362200"/>
            <a:ext cx="8686800" cy="1454150"/>
          </a:xfrm>
          <a:prstGeom prst="rect">
            <a:avLst/>
          </a:prstGeom>
          <a:noFill/>
          <a:ln w="9525">
            <a:noFill/>
            <a:round/>
            <a:headEnd/>
            <a:tailEnd/>
          </a:ln>
          <a:effectLst/>
        </p:spPr>
        <p:txBody>
          <a:bodyPr lIns="90000" tIns="46800" rIns="90000" bIns="46800">
            <a:spAutoFit/>
          </a:bodyPr>
          <a:lstStyle/>
          <a:p>
            <a:pPr marL="373063" indent="-373063">
              <a:spcBef>
                <a:spcPts val="2000"/>
              </a:spcBef>
              <a:buFont typeface="Arial" charset="0"/>
              <a:buChar char="•"/>
              <a:tabLst>
                <a:tab pos="373063" algn="l"/>
                <a:tab pos="820738" algn="l"/>
                <a:tab pos="1270000" algn="l"/>
                <a:tab pos="1719263" algn="l"/>
                <a:tab pos="2168525" algn="l"/>
                <a:tab pos="2617788" algn="l"/>
                <a:tab pos="3067050" algn="l"/>
                <a:tab pos="3516313" algn="l"/>
                <a:tab pos="3965575" algn="l"/>
                <a:tab pos="4414838" algn="l"/>
                <a:tab pos="4864100" algn="l"/>
                <a:tab pos="5313363" algn="l"/>
                <a:tab pos="5762625" algn="l"/>
                <a:tab pos="6211888" algn="l"/>
                <a:tab pos="6661150" algn="l"/>
                <a:tab pos="7110413" algn="l"/>
                <a:tab pos="7559675" algn="l"/>
                <a:tab pos="8008938" algn="l"/>
                <a:tab pos="8458200" algn="l"/>
                <a:tab pos="8907463" algn="l"/>
                <a:tab pos="9356725" algn="l"/>
              </a:tabLst>
            </a:pPr>
            <a:r>
              <a:rPr lang="it-IT" sz="3200">
                <a:solidFill>
                  <a:srgbClr val="000000"/>
                </a:solidFill>
                <a:ea typeface="Lucida Sans Unicode" charset="0"/>
                <a:cs typeface="Lucida Sans Unicode" charset="0"/>
              </a:rPr>
              <a:t>I membri fondatori sono nove Francesi che si prefiggono di </a:t>
            </a:r>
            <a:r>
              <a:rPr lang="it-IT" sz="3200" b="1">
                <a:solidFill>
                  <a:srgbClr val="000000"/>
                </a:solidFill>
                <a:ea typeface="Lucida Sans Unicode" charset="0"/>
                <a:cs typeface="Lucida Sans Unicode" charset="0"/>
              </a:rPr>
              <a:t>proteggere le strade della Terra Santa dai Saraceni</a:t>
            </a:r>
            <a:r>
              <a:rPr lang="it-IT" sz="3200">
                <a:solidFill>
                  <a:srgbClr val="000000"/>
                </a:solidFill>
                <a:ea typeface="Lucida Sans Unicode" charset="0"/>
                <a:cs typeface="Lucida Sans Unicode" charset="0"/>
              </a:rPr>
              <a:t>.</a:t>
            </a:r>
          </a:p>
        </p:txBody>
      </p:sp>
      <p:sp>
        <p:nvSpPr>
          <p:cNvPr id="34820" name="Text Box 4"/>
          <p:cNvSpPr txBox="1">
            <a:spLocks noChangeArrowheads="1"/>
          </p:cNvSpPr>
          <p:nvPr/>
        </p:nvSpPr>
        <p:spPr bwMode="auto">
          <a:xfrm>
            <a:off x="228600" y="4038600"/>
            <a:ext cx="8686800" cy="1454150"/>
          </a:xfrm>
          <a:prstGeom prst="rect">
            <a:avLst/>
          </a:prstGeom>
          <a:noFill/>
          <a:ln w="9525">
            <a:noFill/>
            <a:round/>
            <a:headEnd/>
            <a:tailEnd/>
          </a:ln>
          <a:effectLst/>
        </p:spPr>
        <p:txBody>
          <a:bodyPr lIns="90000" tIns="46800" rIns="90000" bIns="46800">
            <a:spAutoFit/>
          </a:bodyPr>
          <a:lstStyle/>
          <a:p>
            <a:pPr marL="373063" indent="-373063">
              <a:spcBef>
                <a:spcPts val="2000"/>
              </a:spcBef>
              <a:buFont typeface="Arial" charset="0"/>
              <a:buChar char="•"/>
              <a:tabLst>
                <a:tab pos="373063" algn="l"/>
                <a:tab pos="820738" algn="l"/>
                <a:tab pos="1270000" algn="l"/>
                <a:tab pos="1719263" algn="l"/>
                <a:tab pos="2168525" algn="l"/>
                <a:tab pos="2617788" algn="l"/>
                <a:tab pos="3067050" algn="l"/>
                <a:tab pos="3516313" algn="l"/>
                <a:tab pos="3965575" algn="l"/>
                <a:tab pos="4414838" algn="l"/>
                <a:tab pos="4864100" algn="l"/>
                <a:tab pos="5313363" algn="l"/>
                <a:tab pos="5762625" algn="l"/>
                <a:tab pos="6211888" algn="l"/>
                <a:tab pos="6661150" algn="l"/>
                <a:tab pos="7110413" algn="l"/>
                <a:tab pos="7559675" algn="l"/>
                <a:tab pos="8008938" algn="l"/>
                <a:tab pos="8458200" algn="l"/>
                <a:tab pos="8907463" algn="l"/>
                <a:tab pos="9356725" algn="l"/>
              </a:tabLst>
            </a:pPr>
            <a:r>
              <a:rPr lang="it-IT" sz="3200">
                <a:solidFill>
                  <a:srgbClr val="000000"/>
                </a:solidFill>
                <a:ea typeface="Lucida Sans Unicode" charset="0"/>
                <a:cs typeface="Lucida Sans Unicode" charset="0"/>
              </a:rPr>
              <a:t>I Templari ricevono l'approvazione papale e così si crea il primo Ordine di Monaci Cavalieri della storia. </a:t>
            </a:r>
          </a:p>
        </p:txBody>
      </p:sp>
      <p:sp>
        <p:nvSpPr>
          <p:cNvPr id="34821" name="Line 5"/>
          <p:cNvSpPr>
            <a:spLocks noChangeShapeType="1"/>
          </p:cNvSpPr>
          <p:nvPr/>
        </p:nvSpPr>
        <p:spPr bwMode="auto">
          <a:xfrm>
            <a:off x="457200" y="6157913"/>
            <a:ext cx="762000" cy="1587"/>
          </a:xfrm>
          <a:prstGeom prst="line">
            <a:avLst/>
          </a:prstGeom>
          <a:noFill/>
          <a:ln w="50760">
            <a:solidFill>
              <a:srgbClr val="333399"/>
            </a:solidFill>
            <a:miter lim="800000"/>
            <a:headEnd/>
            <a:tailEnd type="triangle" w="med" len="med"/>
          </a:ln>
          <a:effectLst/>
        </p:spPr>
        <p:txBody>
          <a:bodyPr/>
          <a:lstStyle/>
          <a:p>
            <a:endParaRPr lang="it-IT"/>
          </a:p>
        </p:txBody>
      </p:sp>
      <p:sp>
        <p:nvSpPr>
          <p:cNvPr id="34822" name="Text Box 6"/>
          <p:cNvSpPr txBox="1">
            <a:spLocks noChangeArrowheads="1"/>
          </p:cNvSpPr>
          <p:nvPr/>
        </p:nvSpPr>
        <p:spPr bwMode="auto">
          <a:xfrm>
            <a:off x="1447800" y="5638800"/>
            <a:ext cx="7162800" cy="1000125"/>
          </a:xfrm>
          <a:prstGeom prst="rect">
            <a:avLst/>
          </a:prstGeom>
          <a:noFill/>
          <a:ln w="9525">
            <a:noFill/>
            <a:round/>
            <a:headEnd/>
            <a:tailEnd/>
          </a:ln>
          <a:effectLst/>
        </p:spPr>
        <p:txBody>
          <a:bodyPr lIns="90000" tIns="46800" rIns="90000" bIns="46800">
            <a:spAutoFit/>
          </a:bodyPr>
          <a:lstStyle/>
          <a:p>
            <a:pPr>
              <a:spcBef>
                <a:spcPts val="200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3200">
                <a:solidFill>
                  <a:srgbClr val="000000"/>
                </a:solidFill>
                <a:ea typeface="Lucida Sans Unicode" charset="0"/>
                <a:cs typeface="Lucida Sans Unicode" charset="0"/>
              </a:rPr>
              <a:t>In breve tempo divengono dei modelli militari e spirituali per tutto l'Occidente.</a:t>
            </a:r>
          </a:p>
        </p:txBody>
      </p:sp>
      <p:sp>
        <p:nvSpPr>
          <p:cNvPr id="34823" name="Rectangle 7"/>
          <p:cNvSpPr>
            <a:spLocks noChangeArrowheads="1"/>
          </p:cNvSpPr>
          <p:nvPr/>
        </p:nvSpPr>
        <p:spPr bwMode="auto">
          <a:xfrm>
            <a:off x="1371600" y="5700713"/>
            <a:ext cx="7162800" cy="989012"/>
          </a:xfrm>
          <a:prstGeom prst="rect">
            <a:avLst/>
          </a:prstGeom>
          <a:noFill/>
          <a:ln w="25560">
            <a:solidFill>
              <a:srgbClr val="00FF00"/>
            </a:solidFill>
            <a:miter lim="800000"/>
            <a:headEnd/>
            <a:tailEnd/>
          </a:ln>
          <a:effectLst/>
        </p:spPr>
        <p:txBody>
          <a:bodyPr wrap="none" anchor="ctr"/>
          <a:lstStyle/>
          <a:p>
            <a:endParaRPr lang="it-IT"/>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fill="hold" nodeType="clickEffect">
                                  <p:stCondLst>
                                    <p:cond delay="0"/>
                                  </p:stCondLst>
                                  <p:childTnLst>
                                    <p:set>
                                      <p:cBhvr additive="repl">
                                        <p:cTn id="6" dur="1" fill="hold">
                                          <p:stCondLst>
                                            <p:cond delay="0"/>
                                          </p:stCondLst>
                                        </p:cTn>
                                        <p:tgtEl>
                                          <p:spTgt spid="34818">
                                            <p:txEl>
                                              <p:pRg st="0" end="0"/>
                                            </p:txEl>
                                          </p:spTgt>
                                        </p:tgtEl>
                                        <p:attrNameLst>
                                          <p:attrName>style.visibility</p:attrName>
                                        </p:attrNameLst>
                                      </p:cBhvr>
                                      <p:to>
                                        <p:strVal val="visible"/>
                                      </p:to>
                                    </p:set>
                                    <p:anim calcmode="lin" valueType="num">
                                      <p:cBhvr additive="repl">
                                        <p:cTn id="7" dur="1000" fill="hold"/>
                                        <p:tgtEl>
                                          <p:spTgt spid="34818">
                                            <p:txEl>
                                              <p:pRg st="0" end="0"/>
                                            </p:txEl>
                                          </p:spTgt>
                                        </p:tgtEl>
                                        <p:attrNameLst>
                                          <p:attrName>ppt_w</p:attrName>
                                        </p:attrNameLst>
                                      </p:cBhvr>
                                      <p:tavLst>
                                        <p:tav tm="100000">
                                          <p:val>
                                            <p:fltVal val="0"/>
                                          </p:val>
                                        </p:tav>
                                        <p:tav tm="100000">
                                          <p:val>
                                            <p:strVal val="#ppt_w"/>
                                          </p:val>
                                        </p:tav>
                                      </p:tavLst>
                                    </p:anim>
                                    <p:anim calcmode="lin" valueType="num">
                                      <p:cBhvr additive="repl">
                                        <p:cTn id="8" dur="1000" fill="hold"/>
                                        <p:tgtEl>
                                          <p:spTgt spid="34818">
                                            <p:txEl>
                                              <p:pRg st="0" end="0"/>
                                            </p:txEl>
                                          </p:spTgt>
                                        </p:tgtEl>
                                        <p:attrNameLst>
                                          <p:attrName>ppt_h</p:attrName>
                                        </p:attrNameLst>
                                      </p:cBhvr>
                                      <p:tavLst>
                                        <p:tav tm="100000">
                                          <p:val>
                                            <p:fltVal val="0"/>
                                          </p:val>
                                        </p:tav>
                                        <p:tav tm="100000">
                                          <p:val>
                                            <p:strVal val="#ppt_h"/>
                                          </p:val>
                                        </p:tav>
                                      </p:tavLst>
                                    </p:anim>
                                    <p:anim calcmode="lin" valueType="num">
                                      <p:cBhvr additive="repl">
                                        <p:cTn id="9" dur="1000" fill="hold"/>
                                        <p:tgtEl>
                                          <p:spTgt spid="34818">
                                            <p:txEl>
                                              <p:pRg st="0" end="0"/>
                                            </p:txEl>
                                          </p:spTgt>
                                        </p:tgtEl>
                                        <p:attrNameLst>
                                          <p:attrName>ppt_x</p:attrName>
                                        </p:attrNameLst>
                                      </p:cBhvr>
                                      <p:tavLst>
                                        <p:tav tm="0" fmla="#ppt_x+(cos(-2*pi*(1-$))*-#ppt_x-sin(-2*pi*(1-$))*(1-#ppt_y))*(1-$)">
                                          <p:val>
                                            <p:fltVal val="0"/>
                                          </p:val>
                                        </p:tav>
                                        <p:tav tm="100000">
                                          <p:val>
                                            <p:fltVal val="1"/>
                                          </p:val>
                                        </p:tav>
                                      </p:tavLst>
                                    </p:anim>
                                    <p:anim calcmode="lin" valueType="num">
                                      <p:cBhvr additive="repl">
                                        <p:cTn id="10" dur="1000" fill="hold"/>
                                        <p:tgtEl>
                                          <p:spTgt spid="34818">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fill="hold" nodeType="clickEffect">
                                  <p:stCondLst>
                                    <p:cond delay="0"/>
                                  </p:stCondLst>
                                  <p:childTnLst>
                                    <p:set>
                                      <p:cBhvr additive="repl">
                                        <p:cTn id="14" dur="1" fill="hold">
                                          <p:stCondLst>
                                            <p:cond delay="0"/>
                                          </p:stCondLst>
                                        </p:cTn>
                                        <p:tgtEl>
                                          <p:spTgt spid="34819"/>
                                        </p:tgtEl>
                                        <p:attrNameLst>
                                          <p:attrName>style.visibility</p:attrName>
                                        </p:attrNameLst>
                                      </p:cBhvr>
                                      <p:to>
                                        <p:strVal val="visible"/>
                                      </p:to>
                                    </p:set>
                                    <p:anim calcmode="lin" valueType="num">
                                      <p:cBhvr additive="repl">
                                        <p:cTn id="15" dur="1000" fill="hold"/>
                                        <p:tgtEl>
                                          <p:spTgt spid="34819"/>
                                        </p:tgtEl>
                                        <p:attrNameLst>
                                          <p:attrName>ppt_w</p:attrName>
                                        </p:attrNameLst>
                                      </p:cBhvr>
                                      <p:tavLst>
                                        <p:tav tm="100000">
                                          <p:val>
                                            <p:fltVal val="0"/>
                                          </p:val>
                                        </p:tav>
                                        <p:tav tm="100000">
                                          <p:val>
                                            <p:strVal val="#ppt_w"/>
                                          </p:val>
                                        </p:tav>
                                      </p:tavLst>
                                    </p:anim>
                                    <p:anim calcmode="lin" valueType="num">
                                      <p:cBhvr additive="repl">
                                        <p:cTn id="16" dur="1000" fill="hold"/>
                                        <p:tgtEl>
                                          <p:spTgt spid="34819"/>
                                        </p:tgtEl>
                                        <p:attrNameLst>
                                          <p:attrName>ppt_h</p:attrName>
                                        </p:attrNameLst>
                                      </p:cBhvr>
                                      <p:tavLst>
                                        <p:tav tm="100000">
                                          <p:val>
                                            <p:fltVal val="0"/>
                                          </p:val>
                                        </p:tav>
                                        <p:tav tm="100000">
                                          <p:val>
                                            <p:strVal val="#ppt_h"/>
                                          </p:val>
                                        </p:tav>
                                      </p:tavLst>
                                    </p:anim>
                                    <p:anim calcmode="lin" valueType="num">
                                      <p:cBhvr additive="repl">
                                        <p:cTn id="17" dur="1000" fill="hold"/>
                                        <p:tgtEl>
                                          <p:spTgt spid="34819"/>
                                        </p:tgtEl>
                                        <p:attrNameLst>
                                          <p:attrName>ppt_x</p:attrName>
                                        </p:attrNameLst>
                                      </p:cBhvr>
                                      <p:tavLst>
                                        <p:tav tm="0" fmla="#ppt_x+(cos(-2*pi*(1-$))*-#ppt_x-sin(-2*pi*(1-$))*(1-#ppt_y))*(1-$)">
                                          <p:val>
                                            <p:fltVal val="0"/>
                                          </p:val>
                                        </p:tav>
                                        <p:tav tm="100000">
                                          <p:val>
                                            <p:fltVal val="1"/>
                                          </p:val>
                                        </p:tav>
                                      </p:tavLst>
                                    </p:anim>
                                    <p:anim calcmode="lin" valueType="num">
                                      <p:cBhvr additive="repl">
                                        <p:cTn id="18" dur="1000" fill="hold"/>
                                        <p:tgtEl>
                                          <p:spTgt spid="3481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15" presetClass="entr" fill="hold" nodeType="clickEffect">
                                  <p:stCondLst>
                                    <p:cond delay="0"/>
                                  </p:stCondLst>
                                  <p:childTnLst>
                                    <p:set>
                                      <p:cBhvr additive="repl">
                                        <p:cTn id="22" dur="1" fill="hold">
                                          <p:stCondLst>
                                            <p:cond delay="0"/>
                                          </p:stCondLst>
                                        </p:cTn>
                                        <p:tgtEl>
                                          <p:spTgt spid="34820"/>
                                        </p:tgtEl>
                                        <p:attrNameLst>
                                          <p:attrName>style.visibility</p:attrName>
                                        </p:attrNameLst>
                                      </p:cBhvr>
                                      <p:to>
                                        <p:strVal val="visible"/>
                                      </p:to>
                                    </p:set>
                                    <p:anim calcmode="lin" valueType="num">
                                      <p:cBhvr additive="repl">
                                        <p:cTn id="23" dur="1000" fill="hold"/>
                                        <p:tgtEl>
                                          <p:spTgt spid="34820"/>
                                        </p:tgtEl>
                                        <p:attrNameLst>
                                          <p:attrName>ppt_w</p:attrName>
                                        </p:attrNameLst>
                                      </p:cBhvr>
                                      <p:tavLst>
                                        <p:tav tm="100000">
                                          <p:val>
                                            <p:fltVal val="0"/>
                                          </p:val>
                                        </p:tav>
                                        <p:tav tm="100000">
                                          <p:val>
                                            <p:strVal val="#ppt_w"/>
                                          </p:val>
                                        </p:tav>
                                      </p:tavLst>
                                    </p:anim>
                                    <p:anim calcmode="lin" valueType="num">
                                      <p:cBhvr additive="repl">
                                        <p:cTn id="24" dur="1000" fill="hold"/>
                                        <p:tgtEl>
                                          <p:spTgt spid="34820"/>
                                        </p:tgtEl>
                                        <p:attrNameLst>
                                          <p:attrName>ppt_h</p:attrName>
                                        </p:attrNameLst>
                                      </p:cBhvr>
                                      <p:tavLst>
                                        <p:tav tm="100000">
                                          <p:val>
                                            <p:fltVal val="0"/>
                                          </p:val>
                                        </p:tav>
                                        <p:tav tm="100000">
                                          <p:val>
                                            <p:strVal val="#ppt_h"/>
                                          </p:val>
                                        </p:tav>
                                      </p:tavLst>
                                    </p:anim>
                                    <p:anim calcmode="lin" valueType="num">
                                      <p:cBhvr additive="repl">
                                        <p:cTn id="25" dur="1000" fill="hold"/>
                                        <p:tgtEl>
                                          <p:spTgt spid="34820"/>
                                        </p:tgtEl>
                                        <p:attrNameLst>
                                          <p:attrName>ppt_x</p:attrName>
                                        </p:attrNameLst>
                                      </p:cBhvr>
                                      <p:tavLst>
                                        <p:tav tm="0" fmla="#ppt_x+(cos(-2*pi*(1-$))*-#ppt_x-sin(-2*pi*(1-$))*(1-#ppt_y))*(1-$)">
                                          <p:val>
                                            <p:fltVal val="0"/>
                                          </p:val>
                                        </p:tav>
                                        <p:tav tm="100000">
                                          <p:val>
                                            <p:fltVal val="1"/>
                                          </p:val>
                                        </p:tav>
                                      </p:tavLst>
                                    </p:anim>
                                    <p:anim calcmode="lin" valueType="num">
                                      <p:cBhvr additive="repl">
                                        <p:cTn id="26" dur="1000" fill="hold"/>
                                        <p:tgtEl>
                                          <p:spTgt spid="3482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additive="repl">
                                        <p:cTn id="30" dur="1" fill="hold">
                                          <p:stCondLst>
                                            <p:cond delay="0"/>
                                          </p:stCondLst>
                                        </p:cTn>
                                        <p:tgtEl>
                                          <p:spTgt spid="34821"/>
                                        </p:tgtEl>
                                        <p:attrNameLst>
                                          <p:attrName>style.visibility</p:attrName>
                                        </p:attrNameLst>
                                      </p:cBhvr>
                                      <p:to>
                                        <p:strVal val="visible"/>
                                      </p:to>
                                    </p:set>
                                    <p:animEffect transition="in" filter="wipe(left)">
                                      <p:cBhvr additive="repl">
                                        <p:cTn id="31" dur="500"/>
                                        <p:tgtEl>
                                          <p:spTgt spid="34821"/>
                                        </p:tgtEl>
                                      </p:cBhvr>
                                    </p:animEffect>
                                  </p:childTnLst>
                                </p:cTn>
                              </p:par>
                            </p:childTnLst>
                          </p:cTn>
                        </p:par>
                        <p:par>
                          <p:cTn id="32" fill="hold">
                            <p:stCondLst>
                              <p:cond delay="500"/>
                            </p:stCondLst>
                            <p:childTnLst>
                              <p:par>
                                <p:cTn id="33" presetID="16" presetClass="entr" presetSubtype="42" fill="hold" nodeType="afterEffect">
                                  <p:stCondLst>
                                    <p:cond delay="0"/>
                                  </p:stCondLst>
                                  <p:childTnLst>
                                    <p:set>
                                      <p:cBhvr additive="repl">
                                        <p:cTn id="34" dur="1" fill="hold">
                                          <p:stCondLst>
                                            <p:cond delay="0"/>
                                          </p:stCondLst>
                                        </p:cTn>
                                        <p:tgtEl>
                                          <p:spTgt spid="34822"/>
                                        </p:tgtEl>
                                        <p:attrNameLst>
                                          <p:attrName>style.visibility</p:attrName>
                                        </p:attrNameLst>
                                      </p:cBhvr>
                                      <p:to>
                                        <p:strVal val="visible"/>
                                      </p:to>
                                    </p:set>
                                    <p:animEffect transition="in" filter="barn(outHorizontal)">
                                      <p:cBhvr additive="repl">
                                        <p:cTn id="35" dur="500"/>
                                        <p:tgtEl>
                                          <p:spTgt spid="34822"/>
                                        </p:tgtEl>
                                      </p:cBhvr>
                                    </p:animEffect>
                                  </p:childTnLst>
                                </p:cTn>
                              </p:par>
                            </p:childTnLst>
                          </p:cTn>
                        </p:par>
                        <p:par>
                          <p:cTn id="36" fill="hold">
                            <p:stCondLst>
                              <p:cond delay="1000"/>
                            </p:stCondLst>
                            <p:childTnLst>
                              <p:par>
                                <p:cTn id="37" presetID="17" presetClass="entr" presetSubtype="8" fill="hold" grpId="0" nodeType="afterEffect">
                                  <p:stCondLst>
                                    <p:cond delay="0"/>
                                  </p:stCondLst>
                                  <p:childTnLst>
                                    <p:set>
                                      <p:cBhvr additive="repl">
                                        <p:cTn id="38" dur="1" fill="hold">
                                          <p:stCondLst>
                                            <p:cond delay="0"/>
                                          </p:stCondLst>
                                        </p:cTn>
                                        <p:tgtEl>
                                          <p:spTgt spid="34823"/>
                                        </p:tgtEl>
                                        <p:attrNameLst>
                                          <p:attrName>style.visibility</p:attrName>
                                        </p:attrNameLst>
                                      </p:cBhvr>
                                      <p:to>
                                        <p:strVal val="visible"/>
                                      </p:to>
                                    </p:set>
                                    <p:anim calcmode="lin" valueType="num">
                                      <p:cBhvr additive="repl">
                                        <p:cTn id="39" dur="500" fill="hold"/>
                                        <p:tgtEl>
                                          <p:spTgt spid="34823"/>
                                        </p:tgtEl>
                                        <p:attrNameLst>
                                          <p:attrName>ppt_x</p:attrName>
                                        </p:attrNameLst>
                                      </p:cBhvr>
                                      <p:tavLst>
                                        <p:tav tm="100000">
                                          <p:val>
                                            <p:strVal val="#ppt_x-#ppt_w/2"/>
                                          </p:val>
                                        </p:tav>
                                        <p:tav tm="100000">
                                          <p:val>
                                            <p:strVal val="#ppt_x"/>
                                          </p:val>
                                        </p:tav>
                                      </p:tavLst>
                                    </p:anim>
                                    <p:anim calcmode="lin" valueType="num">
                                      <p:cBhvr additive="repl">
                                        <p:cTn id="40" dur="500" fill="hold"/>
                                        <p:tgtEl>
                                          <p:spTgt spid="34823"/>
                                        </p:tgtEl>
                                        <p:attrNameLst>
                                          <p:attrName>ppt_y</p:attrName>
                                        </p:attrNameLst>
                                      </p:cBhvr>
                                      <p:tavLst>
                                        <p:tav tm="100000">
                                          <p:val>
                                            <p:strVal val="#ppt_y"/>
                                          </p:val>
                                        </p:tav>
                                        <p:tav tm="100000">
                                          <p:val>
                                            <p:strVal val="#ppt_y"/>
                                          </p:val>
                                        </p:tav>
                                      </p:tavLst>
                                    </p:anim>
                                    <p:anim calcmode="lin" valueType="num">
                                      <p:cBhvr additive="repl">
                                        <p:cTn id="41" dur="500" fill="hold"/>
                                        <p:tgtEl>
                                          <p:spTgt spid="34823"/>
                                        </p:tgtEl>
                                        <p:attrNameLst>
                                          <p:attrName>ppt_w</p:attrName>
                                        </p:attrNameLst>
                                      </p:cBhvr>
                                      <p:tavLst>
                                        <p:tav tm="100000">
                                          <p:val>
                                            <p:fltVal val="0"/>
                                          </p:val>
                                        </p:tav>
                                        <p:tav tm="100000">
                                          <p:val>
                                            <p:strVal val="#ppt_w"/>
                                          </p:val>
                                        </p:tav>
                                      </p:tavLst>
                                    </p:anim>
                                    <p:anim calcmode="lin" valueType="num">
                                      <p:cBhvr additive="repl">
                                        <p:cTn id="42" dur="500" fill="hold"/>
                                        <p:tgtEl>
                                          <p:spTgt spid="34823"/>
                                        </p:tgtEl>
                                        <p:attrNameLst>
                                          <p:attrName>ppt_h</p:attrName>
                                        </p:attrNameLst>
                                      </p:cBhvr>
                                      <p:tavLst>
                                        <p:tav tm="10000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1" grpId="0" animBg="1"/>
      <p:bldP spid="3482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
          <p:cNvSpPr>
            <a:spLocks noGrp="1" noChangeArrowheads="1"/>
          </p:cNvSpPr>
          <p:nvPr>
            <p:ph type="title"/>
          </p:nvPr>
        </p:nvSpPr>
        <p:spPr>
          <a:xfrm>
            <a:off x="457200" y="0"/>
            <a:ext cx="8229600" cy="1143000"/>
          </a:xfrm>
          <a:ln/>
        </p:spPr>
        <p:txBody>
          <a:bodyPr lIns="90000" tIns="46800" rIns="90000" bIns="46800"/>
          <a:lstStyle/>
          <a:p>
            <a:pPr>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b="1" u="sng">
                <a:solidFill>
                  <a:srgbClr val="006600"/>
                </a:solidFill>
                <a:latin typeface="Comic Sans MS" pitchFamily="64" charset="0"/>
              </a:rPr>
              <a:t>I TEMPLARI</a:t>
            </a:r>
          </a:p>
        </p:txBody>
      </p:sp>
      <p:sp>
        <p:nvSpPr>
          <p:cNvPr id="35842" name="Text Box 2"/>
          <p:cNvSpPr txBox="1">
            <a:spLocks noChangeArrowheads="1"/>
          </p:cNvSpPr>
          <p:nvPr/>
        </p:nvSpPr>
        <p:spPr bwMode="auto">
          <a:xfrm>
            <a:off x="228600" y="2667000"/>
            <a:ext cx="9491663" cy="1000125"/>
          </a:xfrm>
          <a:prstGeom prst="rect">
            <a:avLst/>
          </a:prstGeom>
          <a:noFill/>
          <a:ln w="9525">
            <a:noFill/>
            <a:round/>
            <a:headEnd/>
            <a:tailEnd/>
          </a:ln>
          <a:effectLst/>
        </p:spPr>
        <p:txBody>
          <a:bodyPr lIns="90000" tIns="46800" rIns="90000" bIns="46800">
            <a:spAutoFit/>
          </a:bodyPr>
          <a:lstStyle/>
          <a:p>
            <a:pPr marL="373063" indent="-373063" algn="ctr">
              <a:spcBef>
                <a:spcPts val="2000"/>
              </a:spcBef>
              <a:buClr>
                <a:srgbClr val="FFFFFF"/>
              </a:buClr>
              <a:buFont typeface="Arial" charset="0"/>
              <a:buChar char="•"/>
              <a:tabLst>
                <a:tab pos="373063" algn="l"/>
                <a:tab pos="820738" algn="l"/>
                <a:tab pos="1270000" algn="l"/>
                <a:tab pos="1719263" algn="l"/>
                <a:tab pos="2168525" algn="l"/>
                <a:tab pos="2617788" algn="l"/>
                <a:tab pos="3067050" algn="l"/>
                <a:tab pos="3516313" algn="l"/>
                <a:tab pos="3965575" algn="l"/>
                <a:tab pos="4414838" algn="l"/>
                <a:tab pos="4864100" algn="l"/>
                <a:tab pos="5313363" algn="l"/>
                <a:tab pos="5762625" algn="l"/>
                <a:tab pos="6211888" algn="l"/>
                <a:tab pos="6661150" algn="l"/>
                <a:tab pos="7110413" algn="l"/>
                <a:tab pos="7559675" algn="l"/>
                <a:tab pos="8008938" algn="l"/>
                <a:tab pos="8458200" algn="l"/>
                <a:tab pos="8907463" algn="l"/>
                <a:tab pos="9356725" algn="l"/>
                <a:tab pos="9410700" algn="l"/>
              </a:tabLst>
            </a:pPr>
            <a:r>
              <a:rPr lang="it-IT" sz="3200">
                <a:solidFill>
                  <a:srgbClr val="000000"/>
                </a:solidFill>
                <a:ea typeface="Lucida Sans Unicode" charset="0"/>
                <a:cs typeface="Lucida Sans Unicode" charset="0"/>
              </a:rPr>
              <a:t>Tutti i </a:t>
            </a:r>
            <a:r>
              <a:rPr lang="it-IT" sz="3200" i="1">
                <a:solidFill>
                  <a:srgbClr val="000000"/>
                </a:solidFill>
                <a:ea typeface="Lucida Sans Unicode" charset="0"/>
                <a:cs typeface="Lucida Sans Unicode" charset="0"/>
              </a:rPr>
              <a:t>templari</a:t>
            </a:r>
            <a:r>
              <a:rPr lang="it-IT" sz="3200">
                <a:solidFill>
                  <a:srgbClr val="000000"/>
                </a:solidFill>
                <a:ea typeface="Lucida Sans Unicode" charset="0"/>
                <a:cs typeface="Lucida Sans Unicode" charset="0"/>
              </a:rPr>
              <a:t> prima di prendere i voti donavano tutti i loro beni all’ordine</a:t>
            </a:r>
          </a:p>
        </p:txBody>
      </p:sp>
      <p:sp>
        <p:nvSpPr>
          <p:cNvPr id="35843" name="Text Box 3"/>
          <p:cNvSpPr txBox="1">
            <a:spLocks noChangeArrowheads="1"/>
          </p:cNvSpPr>
          <p:nvPr/>
        </p:nvSpPr>
        <p:spPr bwMode="auto">
          <a:xfrm>
            <a:off x="152400" y="1066800"/>
            <a:ext cx="9388475" cy="1454150"/>
          </a:xfrm>
          <a:prstGeom prst="rect">
            <a:avLst/>
          </a:prstGeom>
          <a:noFill/>
          <a:ln w="9525">
            <a:noFill/>
            <a:round/>
            <a:headEnd/>
            <a:tailEnd/>
          </a:ln>
          <a:effectLst/>
        </p:spPr>
        <p:txBody>
          <a:bodyPr lIns="90000" tIns="46800" rIns="90000" bIns="46800">
            <a:spAutoFit/>
          </a:bodyPr>
          <a:lstStyle/>
          <a:p>
            <a:pPr marL="373063" indent="-373063">
              <a:spcBef>
                <a:spcPts val="2000"/>
              </a:spcBef>
              <a:buClr>
                <a:srgbClr val="FFFFFF"/>
              </a:buClr>
              <a:buFont typeface="Arial" charset="0"/>
              <a:buChar char="•"/>
              <a:tabLst>
                <a:tab pos="373063" algn="l"/>
                <a:tab pos="820738" algn="l"/>
                <a:tab pos="1270000" algn="l"/>
                <a:tab pos="1719263" algn="l"/>
                <a:tab pos="2168525" algn="l"/>
                <a:tab pos="2617788" algn="l"/>
                <a:tab pos="3067050" algn="l"/>
                <a:tab pos="3516313" algn="l"/>
                <a:tab pos="3965575" algn="l"/>
                <a:tab pos="4414838" algn="l"/>
                <a:tab pos="4864100" algn="l"/>
                <a:tab pos="5313363" algn="l"/>
                <a:tab pos="5762625" algn="l"/>
                <a:tab pos="6211888" algn="l"/>
                <a:tab pos="6661150" algn="l"/>
                <a:tab pos="7110413" algn="l"/>
                <a:tab pos="7559675" algn="l"/>
                <a:tab pos="8008938" algn="l"/>
                <a:tab pos="8458200" algn="l"/>
                <a:tab pos="8907463" algn="l"/>
                <a:tab pos="9356725" algn="l"/>
              </a:tabLst>
            </a:pPr>
            <a:r>
              <a:rPr lang="it-IT" sz="3200">
                <a:solidFill>
                  <a:srgbClr val="000000"/>
                </a:solidFill>
                <a:ea typeface="Lucida Sans Unicode" charset="0"/>
                <a:cs typeface="Lucida Sans Unicode" charset="0"/>
              </a:rPr>
              <a:t>Nel 1307 il Re di Francia, Filippo il Bello, per problemi di natura econmica fa arrestare tutti i Templari del Regno.</a:t>
            </a:r>
          </a:p>
        </p:txBody>
      </p:sp>
      <p:sp>
        <p:nvSpPr>
          <p:cNvPr id="35844" name="Text Box 4"/>
          <p:cNvSpPr txBox="1">
            <a:spLocks noChangeArrowheads="1"/>
          </p:cNvSpPr>
          <p:nvPr/>
        </p:nvSpPr>
        <p:spPr bwMode="auto">
          <a:xfrm>
            <a:off x="0" y="5219700"/>
            <a:ext cx="9899650" cy="2043113"/>
          </a:xfrm>
          <a:prstGeom prst="rect">
            <a:avLst/>
          </a:prstGeom>
          <a:noFill/>
          <a:ln w="9525">
            <a:noFill/>
            <a:round/>
            <a:headEnd/>
            <a:tailEnd/>
          </a:ln>
          <a:effectLst/>
        </p:spPr>
        <p:txBody>
          <a:bodyPr lIns="90000" tIns="46800" rIns="90000" bIns="46800">
            <a:spAutoFit/>
          </a:bodyPr>
          <a:lstStyle/>
          <a:p>
            <a:pPr marL="557213" lvl="1" indent="-371475" hangingPunct="1">
              <a:lnSpc>
                <a:spcPct val="100000"/>
              </a:lnSpc>
              <a:spcBef>
                <a:spcPts val="2000"/>
              </a:spcBef>
              <a:buClr>
                <a:srgbClr val="FFFFFF"/>
              </a:buClr>
              <a:buFont typeface="Arial" charset="0"/>
              <a:buChar char="•"/>
              <a:tabLst>
                <a:tab pos="557213"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 pos="9091613" algn="l"/>
                <a:tab pos="9540875" algn="l"/>
              </a:tabLst>
            </a:pPr>
            <a:r>
              <a:rPr lang="it-IT" sz="3200">
                <a:solidFill>
                  <a:srgbClr val="000000"/>
                </a:solidFill>
                <a:ea typeface="Lucida Sans Unicode" charset="0"/>
                <a:cs typeface="Lucida Sans Unicode" charset="0"/>
              </a:rPr>
              <a:t>I Cavalieri sono processati. L'accusa è d’eresia e adorazione di un idolo. Torturati, i Monaci confessano le accuse e così l'Ordine viene soppresso nel 1312.</a:t>
            </a:r>
          </a:p>
        </p:txBody>
      </p:sp>
      <p:sp>
        <p:nvSpPr>
          <p:cNvPr id="35845" name="Text Box 5"/>
          <p:cNvSpPr txBox="1">
            <a:spLocks noChangeArrowheads="1"/>
          </p:cNvSpPr>
          <p:nvPr/>
        </p:nvSpPr>
        <p:spPr bwMode="auto">
          <a:xfrm>
            <a:off x="2209800" y="3657600"/>
            <a:ext cx="6970713" cy="1000125"/>
          </a:xfrm>
          <a:prstGeom prst="rect">
            <a:avLst/>
          </a:prstGeom>
          <a:noFill/>
          <a:ln w="9525">
            <a:noFill/>
            <a:round/>
            <a:headEnd/>
            <a:tailEnd/>
          </a:ln>
          <a:effectLst/>
        </p:spPr>
        <p:txBody>
          <a:bodyPr lIns="90000" tIns="46800" rIns="90000" bIns="46800">
            <a:spAutoFit/>
          </a:bodyPr>
          <a:lstStyle/>
          <a:p>
            <a:pPr>
              <a:spcBef>
                <a:spcPts val="200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3200" u="sng">
                <a:solidFill>
                  <a:srgbClr val="000000"/>
                </a:solidFill>
                <a:ea typeface="Lucida Sans Unicode" charset="0"/>
                <a:cs typeface="Lucida Sans Unicode" charset="0"/>
              </a:rPr>
              <a:t>L’ordine diventa molto ricco ed  influente in poco tempo</a:t>
            </a:r>
          </a:p>
        </p:txBody>
      </p:sp>
      <p:sp>
        <p:nvSpPr>
          <p:cNvPr id="35846" name="AutoShape 6"/>
          <p:cNvSpPr>
            <a:spLocks noChangeArrowheads="1"/>
          </p:cNvSpPr>
          <p:nvPr/>
        </p:nvSpPr>
        <p:spPr bwMode="auto">
          <a:xfrm>
            <a:off x="623888" y="3886200"/>
            <a:ext cx="1357312" cy="6096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BBE0E3"/>
          </a:solidFill>
          <a:ln w="9360">
            <a:solidFill>
              <a:srgbClr val="000000"/>
            </a:solidFill>
            <a:miter lim="800000"/>
            <a:headEnd/>
            <a:tailEnd/>
          </a:ln>
          <a:effectLst/>
        </p:spPr>
        <p:txBody>
          <a:bodyPr wrap="none" anchor="ctr"/>
          <a:lstStyle/>
          <a:p>
            <a:endParaRPr lang="it-IT"/>
          </a:p>
        </p:txBody>
      </p:sp>
      <p:sp>
        <p:nvSpPr>
          <p:cNvPr id="35847" name="Rectangle 7"/>
          <p:cNvSpPr>
            <a:spLocks noChangeArrowheads="1"/>
          </p:cNvSpPr>
          <p:nvPr/>
        </p:nvSpPr>
        <p:spPr bwMode="auto">
          <a:xfrm>
            <a:off x="2133600" y="3659188"/>
            <a:ext cx="5715000" cy="1065212"/>
          </a:xfrm>
          <a:prstGeom prst="rect">
            <a:avLst/>
          </a:prstGeom>
          <a:noFill/>
          <a:ln w="25560">
            <a:solidFill>
              <a:srgbClr val="00FF00"/>
            </a:solidFill>
            <a:miter lim="800000"/>
            <a:headEnd/>
            <a:tailEnd/>
          </a:ln>
          <a:effectLst/>
        </p:spPr>
        <p:txBody>
          <a:bodyPr wrap="none" anchor="ctr"/>
          <a:lstStyle/>
          <a:p>
            <a:endParaRPr lang="it-IT"/>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additive="repl">
                                        <p:cTn id="6" dur="1" fill="hold">
                                          <p:stCondLst>
                                            <p:cond delay="0"/>
                                          </p:stCondLst>
                                        </p:cTn>
                                        <p:tgtEl>
                                          <p:spTgt spid="35843"/>
                                        </p:tgtEl>
                                        <p:attrNameLst>
                                          <p:attrName>style.visibility</p:attrName>
                                        </p:attrNameLst>
                                      </p:cBhvr>
                                      <p:to>
                                        <p:strVal val="visible"/>
                                      </p:to>
                                    </p:set>
                                    <p:anim calcmode="lin" valueType="num">
                                      <p:cBhvr additive="repl">
                                        <p:cTn id="7" dur="500" fill="hold"/>
                                        <p:tgtEl>
                                          <p:spTgt spid="35843"/>
                                        </p:tgtEl>
                                        <p:attrNameLst>
                                          <p:attrName>ppt_x</p:attrName>
                                        </p:attrNameLst>
                                      </p:cBhvr>
                                      <p:tavLst>
                                        <p:tav tm="100000">
                                          <p:val>
                                            <p:strVal val="0-#ppt_w/2"/>
                                          </p:val>
                                        </p:tav>
                                        <p:tav tm="100000">
                                          <p:val>
                                            <p:strVal val="#ppt_x"/>
                                          </p:val>
                                        </p:tav>
                                      </p:tavLst>
                                    </p:anim>
                                    <p:anim calcmode="lin" valueType="num">
                                      <p:cBhvr additive="repl">
                                        <p:cTn id="8" dur="500" fill="hold"/>
                                        <p:tgtEl>
                                          <p:spTgt spid="35843"/>
                                        </p:tgtEl>
                                        <p:attrNameLst>
                                          <p:attrName>ppt_y</p:attrName>
                                        </p:attrNameLst>
                                      </p:cBhvr>
                                      <p:tavLst>
                                        <p:tav tm="10000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additive="repl">
                                        <p:cTn id="12" dur="1" fill="hold">
                                          <p:stCondLst>
                                            <p:cond delay="0"/>
                                          </p:stCondLst>
                                        </p:cTn>
                                        <p:tgtEl>
                                          <p:spTgt spid="35842"/>
                                        </p:tgtEl>
                                        <p:attrNameLst>
                                          <p:attrName>style.visibility</p:attrName>
                                        </p:attrNameLst>
                                      </p:cBhvr>
                                      <p:to>
                                        <p:strVal val="visible"/>
                                      </p:to>
                                    </p:set>
                                    <p:anim calcmode="lin" valueType="num">
                                      <p:cBhvr additive="repl">
                                        <p:cTn id="13" dur="500" fill="hold"/>
                                        <p:tgtEl>
                                          <p:spTgt spid="35842"/>
                                        </p:tgtEl>
                                        <p:attrNameLst>
                                          <p:attrName>ppt_x</p:attrName>
                                        </p:attrNameLst>
                                      </p:cBhvr>
                                      <p:tavLst>
                                        <p:tav tm="100000">
                                          <p:val>
                                            <p:strVal val="1+#ppt_w/2"/>
                                          </p:val>
                                        </p:tav>
                                        <p:tav tm="100000">
                                          <p:val>
                                            <p:strVal val="#ppt_x"/>
                                          </p:val>
                                        </p:tav>
                                      </p:tavLst>
                                    </p:anim>
                                    <p:anim calcmode="lin" valueType="num">
                                      <p:cBhvr additive="repl">
                                        <p:cTn id="14" dur="500" fill="hold"/>
                                        <p:tgtEl>
                                          <p:spTgt spid="35842"/>
                                        </p:tgtEl>
                                        <p:attrNameLst>
                                          <p:attrName>ppt_y</p:attrName>
                                        </p:attrNameLst>
                                      </p:cBhvr>
                                      <p:tavLst>
                                        <p:tav tm="10000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additive="repl">
                                        <p:cTn id="18" dur="1" fill="hold">
                                          <p:stCondLst>
                                            <p:cond delay="0"/>
                                          </p:stCondLst>
                                        </p:cTn>
                                        <p:tgtEl>
                                          <p:spTgt spid="35846"/>
                                        </p:tgtEl>
                                        <p:attrNameLst>
                                          <p:attrName>style.visibility</p:attrName>
                                        </p:attrNameLst>
                                      </p:cBhvr>
                                      <p:to>
                                        <p:strVal val="visible"/>
                                      </p:to>
                                    </p:set>
                                    <p:anim calcmode="lin" valueType="num">
                                      <p:cBhvr additive="repl">
                                        <p:cTn id="19" dur="500" fill="hold"/>
                                        <p:tgtEl>
                                          <p:spTgt spid="35846"/>
                                        </p:tgtEl>
                                        <p:attrNameLst>
                                          <p:attrName>ppt_x</p:attrName>
                                        </p:attrNameLst>
                                      </p:cBhvr>
                                      <p:tavLst>
                                        <p:tav tm="100000">
                                          <p:val>
                                            <p:strVal val="0-#ppt_w/2"/>
                                          </p:val>
                                        </p:tav>
                                        <p:tav tm="100000">
                                          <p:val>
                                            <p:strVal val="#ppt_x"/>
                                          </p:val>
                                        </p:tav>
                                      </p:tavLst>
                                    </p:anim>
                                    <p:anim calcmode="lin" valueType="num">
                                      <p:cBhvr additive="repl">
                                        <p:cTn id="20" dur="500" fill="hold"/>
                                        <p:tgtEl>
                                          <p:spTgt spid="35846"/>
                                        </p:tgtEl>
                                        <p:attrNameLst>
                                          <p:attrName>ppt_y</p:attrName>
                                        </p:attrNameLst>
                                      </p:cBhvr>
                                      <p:tavLst>
                                        <p:tav tm="100000">
                                          <p:val>
                                            <p:strVal val="#ppt_y"/>
                                          </p:val>
                                        </p:tav>
                                        <p:tav tm="100000">
                                          <p:val>
                                            <p:strVal val="#ppt_y"/>
                                          </p:val>
                                        </p:tav>
                                      </p:tavLst>
                                    </p:anim>
                                  </p:childTnLst>
                                </p:cTn>
                              </p:par>
                            </p:childTnLst>
                          </p:cTn>
                        </p:par>
                        <p:par>
                          <p:cTn id="21" fill="hold">
                            <p:stCondLst>
                              <p:cond delay="500"/>
                            </p:stCondLst>
                            <p:childTnLst>
                              <p:par>
                                <p:cTn id="22" presetID="22" presetClass="entr" presetSubtype="8" fill="hold" nodeType="afterEffect">
                                  <p:stCondLst>
                                    <p:cond delay="0"/>
                                  </p:stCondLst>
                                  <p:childTnLst>
                                    <p:set>
                                      <p:cBhvr additive="repl">
                                        <p:cTn id="23" dur="1" fill="hold">
                                          <p:stCondLst>
                                            <p:cond delay="0"/>
                                          </p:stCondLst>
                                        </p:cTn>
                                        <p:tgtEl>
                                          <p:spTgt spid="35845"/>
                                        </p:tgtEl>
                                        <p:attrNameLst>
                                          <p:attrName>style.visibility</p:attrName>
                                        </p:attrNameLst>
                                      </p:cBhvr>
                                      <p:to>
                                        <p:strVal val="visible"/>
                                      </p:to>
                                    </p:set>
                                    <p:animEffect transition="in" filter="wipe(left)">
                                      <p:cBhvr additive="repl">
                                        <p:cTn id="24" dur="500"/>
                                        <p:tgtEl>
                                          <p:spTgt spid="35845"/>
                                        </p:tgtEl>
                                      </p:cBhvr>
                                    </p:animEffect>
                                  </p:childTnLst>
                                </p:cTn>
                              </p:par>
                            </p:childTnLst>
                          </p:cTn>
                        </p:par>
                        <p:par>
                          <p:cTn id="25" fill="hold">
                            <p:stCondLst>
                              <p:cond delay="1000"/>
                            </p:stCondLst>
                            <p:childTnLst>
                              <p:par>
                                <p:cTn id="26" presetID="9" presetClass="entr" fill="hold" grpId="0" nodeType="afterEffect">
                                  <p:stCondLst>
                                    <p:cond delay="0"/>
                                  </p:stCondLst>
                                  <p:childTnLst>
                                    <p:set>
                                      <p:cBhvr additive="repl">
                                        <p:cTn id="27" dur="1" fill="hold">
                                          <p:stCondLst>
                                            <p:cond delay="0"/>
                                          </p:stCondLst>
                                        </p:cTn>
                                        <p:tgtEl>
                                          <p:spTgt spid="35847"/>
                                        </p:tgtEl>
                                        <p:attrNameLst>
                                          <p:attrName>style.visibility</p:attrName>
                                        </p:attrNameLst>
                                      </p:cBhvr>
                                      <p:to>
                                        <p:strVal val="visible"/>
                                      </p:to>
                                    </p:set>
                                    <p:animEffect transition="in" filter="dissolve">
                                      <p:cBhvr additive="repl">
                                        <p:cTn id="28" dur="500"/>
                                        <p:tgtEl>
                                          <p:spTgt spid="35847"/>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2" fill="hold" nodeType="clickEffect">
                                  <p:stCondLst>
                                    <p:cond delay="0"/>
                                  </p:stCondLst>
                                  <p:childTnLst>
                                    <p:set>
                                      <p:cBhvr additive="repl">
                                        <p:cTn id="32" dur="1" fill="hold">
                                          <p:stCondLst>
                                            <p:cond delay="0"/>
                                          </p:stCondLst>
                                        </p:cTn>
                                        <p:tgtEl>
                                          <p:spTgt spid="35844"/>
                                        </p:tgtEl>
                                        <p:attrNameLst>
                                          <p:attrName>style.visibility</p:attrName>
                                        </p:attrNameLst>
                                      </p:cBhvr>
                                      <p:to>
                                        <p:strVal val="visible"/>
                                      </p:to>
                                    </p:set>
                                    <p:anim calcmode="lin" valueType="num">
                                      <p:cBhvr additive="repl">
                                        <p:cTn id="33" dur="500" fill="hold"/>
                                        <p:tgtEl>
                                          <p:spTgt spid="35844"/>
                                        </p:tgtEl>
                                        <p:attrNameLst>
                                          <p:attrName>ppt_x</p:attrName>
                                        </p:attrNameLst>
                                      </p:cBhvr>
                                      <p:tavLst>
                                        <p:tav tm="100000">
                                          <p:val>
                                            <p:strVal val="1+#ppt_w/2"/>
                                          </p:val>
                                        </p:tav>
                                        <p:tav tm="100000">
                                          <p:val>
                                            <p:strVal val="#ppt_x"/>
                                          </p:val>
                                        </p:tav>
                                      </p:tavLst>
                                    </p:anim>
                                    <p:anim calcmode="lin" valueType="num">
                                      <p:cBhvr additive="repl">
                                        <p:cTn id="34" dur="500" fill="hold"/>
                                        <p:tgtEl>
                                          <p:spTgt spid="35844"/>
                                        </p:tgtEl>
                                        <p:attrNameLst>
                                          <p:attrName>ppt_y</p:attrName>
                                        </p:attrNameLst>
                                      </p:cBhvr>
                                      <p:tavLst>
                                        <p:tav tm="10000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6" grpId="0" animBg="1"/>
      <p:bldP spid="3584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8913" name="Text Box 1"/>
          <p:cNvSpPr txBox="1">
            <a:spLocks noChangeArrowheads="1"/>
          </p:cNvSpPr>
          <p:nvPr/>
        </p:nvSpPr>
        <p:spPr bwMode="auto">
          <a:xfrm>
            <a:off x="0" y="5249863"/>
            <a:ext cx="7488238" cy="1511300"/>
          </a:xfrm>
          <a:prstGeom prst="rect">
            <a:avLst/>
          </a:prstGeom>
          <a:solidFill>
            <a:srgbClr val="000000">
              <a:alpha val="54999"/>
            </a:srgbClr>
          </a:solidFill>
          <a:ln w="9525">
            <a:noFill/>
            <a:round/>
            <a:headEnd/>
            <a:tailEnd/>
          </a:ln>
          <a:effectLst/>
        </p:spPr>
        <p:txBody>
          <a:bodyPr lIns="90000" tIns="46800" rIns="90000" bIns="46800">
            <a:spAutoFit/>
          </a:bodyPr>
          <a:lstStyle/>
          <a:p>
            <a:pPr hangingPunct="1">
              <a:spcBef>
                <a:spcPts val="1125"/>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b="1" i="1">
                <a:solidFill>
                  <a:srgbClr val="FF0000"/>
                </a:solidFill>
                <a:ea typeface="Lucida Sans Unicode" charset="0"/>
                <a:cs typeface="Lucida Sans Unicode" charset="0"/>
              </a:rPr>
              <a:t>2° crociata </a:t>
            </a:r>
          </a:p>
          <a:p>
            <a:pPr hangingPunct="1">
              <a:spcBef>
                <a:spcPts val="1125"/>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b="1" i="1">
                <a:solidFill>
                  <a:srgbClr val="FF0000"/>
                </a:solidFill>
                <a:ea typeface="Lucida Sans Unicode" charset="0"/>
                <a:cs typeface="Lucida Sans Unicode" charset="0"/>
              </a:rPr>
              <a:t>La seconda crociata fu promossa da Luigi VII di Francia e dall’imperatore Corrado di Svevia per la riconquista della contea di Edessa. La spedizione, dopo una clamorosa sconfitta presso Damasco, si sciolse. </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fill="hold" nodeType="clickEffect">
                                  <p:stCondLst>
                                    <p:cond delay="0"/>
                                  </p:stCondLst>
                                  <p:childTnLst>
                                    <p:set>
                                      <p:cBhvr additive="repl">
                                        <p:cTn id="6" dur="1" fill="hold">
                                          <p:stCondLst>
                                            <p:cond delay="0"/>
                                          </p:stCondLst>
                                        </p:cTn>
                                        <p:tgtEl>
                                          <p:spTgt spid="38913">
                                            <p:txEl>
                                              <p:pRg st="0" end="0"/>
                                            </p:txEl>
                                          </p:spTgt>
                                        </p:tgtEl>
                                        <p:attrNameLst>
                                          <p:attrName>style.visibility</p:attrName>
                                        </p:attrNameLst>
                                      </p:cBhvr>
                                      <p:to>
                                        <p:strVal val="visible"/>
                                      </p:to>
                                    </p:set>
                                    <p:animEffect transition="in" filter="fade">
                                      <p:cBhvr additive="repl">
                                        <p:cTn id="7" dur="2000"/>
                                        <p:tgtEl>
                                          <p:spTgt spid="38913">
                                            <p:txEl>
                                              <p:pRg st="0" end="0"/>
                                            </p:txEl>
                                          </p:spTgt>
                                        </p:tgtEl>
                                      </p:cBhvr>
                                    </p:animEffect>
                                    <p:anim calcmode="lin" valueType="num">
                                      <p:cBhvr additive="repl">
                                        <p:cTn id="8" dur="2000" fill="hold"/>
                                        <p:tgtEl>
                                          <p:spTgt spid="38913">
                                            <p:txEl>
                                              <p:pRg st="0" end="0"/>
                                            </p:txEl>
                                          </p:spTgt>
                                        </p:tgtEl>
                                        <p:attrNameLst>
                                          <p:attrName>r</p:attrName>
                                        </p:attrNameLst>
                                      </p:cBhvr>
                                      <p:tavLst>
                                        <p:tav tm="100000">
                                          <p:val>
                                            <p:strVal val="720"/>
                                          </p:val>
                                        </p:tav>
                                        <p:tav tm="100000">
                                          <p:val>
                                            <p:strVal val="0"/>
                                          </p:val>
                                        </p:tav>
                                      </p:tavLst>
                                    </p:anim>
                                    <p:anim calcmode="lin" valueType="num">
                                      <p:cBhvr additive="repl">
                                        <p:cTn id="9" dur="2000" fill="hold"/>
                                        <p:tgtEl>
                                          <p:spTgt spid="38913">
                                            <p:txEl>
                                              <p:pRg st="0" end="0"/>
                                            </p:txEl>
                                          </p:spTgt>
                                        </p:tgtEl>
                                        <p:attrNameLst>
                                          <p:attrName>ppt_h</p:attrName>
                                        </p:attrNameLst>
                                      </p:cBhvr>
                                      <p:tavLst>
                                        <p:tav tm="100000">
                                          <p:val>
                                            <p:fltVal val="0"/>
                                          </p:val>
                                        </p:tav>
                                        <p:tav tm="100000">
                                          <p:val>
                                            <p:strVal val="#ppt_h"/>
                                          </p:val>
                                        </p:tav>
                                      </p:tavLst>
                                    </p:anim>
                                    <p:anim calcmode="lin" valueType="num">
                                      <p:cBhvr additive="repl">
                                        <p:cTn id="10" dur="2000" fill="hold"/>
                                        <p:tgtEl>
                                          <p:spTgt spid="38913">
                                            <p:txEl>
                                              <p:pRg st="0" end="0"/>
                                            </p:txEl>
                                          </p:spTgt>
                                        </p:tgtEl>
                                        <p:attrNameLst>
                                          <p:attrName>ppt_w</p:attrName>
                                        </p:attrNameLst>
                                      </p:cBhvr>
                                      <p:tavLst>
                                        <p:tav tm="100000">
                                          <p:val>
                                            <p:fltVal val="0"/>
                                          </p:val>
                                        </p:tav>
                                        <p:tav tm="100000">
                                          <p:val>
                                            <p:strVal val="#ppt_w"/>
                                          </p:val>
                                        </p:tav>
                                      </p:tavLst>
                                    </p:anim>
                                  </p:childTnLst>
                                </p:cTn>
                              </p:par>
                              <p:par>
                                <p:cTn id="11" presetID="35" presetClass="entr" fill="hold" nodeType="withEffect">
                                  <p:stCondLst>
                                    <p:cond delay="0"/>
                                  </p:stCondLst>
                                  <p:childTnLst>
                                    <p:set>
                                      <p:cBhvr additive="repl">
                                        <p:cTn id="12" dur="1" fill="hold">
                                          <p:stCondLst>
                                            <p:cond delay="0"/>
                                          </p:stCondLst>
                                        </p:cTn>
                                        <p:tgtEl>
                                          <p:spTgt spid="38913">
                                            <p:txEl>
                                              <p:pRg st="1" end="1"/>
                                            </p:txEl>
                                          </p:spTgt>
                                        </p:tgtEl>
                                        <p:attrNameLst>
                                          <p:attrName>style.visibility</p:attrName>
                                        </p:attrNameLst>
                                      </p:cBhvr>
                                      <p:to>
                                        <p:strVal val="visible"/>
                                      </p:to>
                                    </p:set>
                                    <p:animEffect transition="in" filter="fade">
                                      <p:cBhvr additive="repl">
                                        <p:cTn id="13" dur="2000"/>
                                        <p:tgtEl>
                                          <p:spTgt spid="38913">
                                            <p:txEl>
                                              <p:pRg st="1" end="1"/>
                                            </p:txEl>
                                          </p:spTgt>
                                        </p:tgtEl>
                                      </p:cBhvr>
                                    </p:animEffect>
                                    <p:anim calcmode="lin" valueType="num">
                                      <p:cBhvr additive="repl">
                                        <p:cTn id="14" dur="2000" fill="hold"/>
                                        <p:tgtEl>
                                          <p:spTgt spid="38913">
                                            <p:txEl>
                                              <p:pRg st="1" end="1"/>
                                            </p:txEl>
                                          </p:spTgt>
                                        </p:tgtEl>
                                        <p:attrNameLst>
                                          <p:attrName>r</p:attrName>
                                        </p:attrNameLst>
                                      </p:cBhvr>
                                      <p:tavLst>
                                        <p:tav tm="100000">
                                          <p:val>
                                            <p:strVal val="720"/>
                                          </p:val>
                                        </p:tav>
                                        <p:tav tm="100000">
                                          <p:val>
                                            <p:strVal val="0"/>
                                          </p:val>
                                        </p:tav>
                                      </p:tavLst>
                                    </p:anim>
                                    <p:anim calcmode="lin" valueType="num">
                                      <p:cBhvr additive="repl">
                                        <p:cTn id="15" dur="2000" fill="hold"/>
                                        <p:tgtEl>
                                          <p:spTgt spid="38913">
                                            <p:txEl>
                                              <p:pRg st="1" end="1"/>
                                            </p:txEl>
                                          </p:spTgt>
                                        </p:tgtEl>
                                        <p:attrNameLst>
                                          <p:attrName>ppt_h</p:attrName>
                                        </p:attrNameLst>
                                      </p:cBhvr>
                                      <p:tavLst>
                                        <p:tav tm="100000">
                                          <p:val>
                                            <p:fltVal val="0"/>
                                          </p:val>
                                        </p:tav>
                                        <p:tav tm="100000">
                                          <p:val>
                                            <p:strVal val="#ppt_h"/>
                                          </p:val>
                                        </p:tav>
                                      </p:tavLst>
                                    </p:anim>
                                    <p:anim calcmode="lin" valueType="num">
                                      <p:cBhvr additive="repl">
                                        <p:cTn id="16" dur="2000" fill="hold"/>
                                        <p:tgtEl>
                                          <p:spTgt spid="38913">
                                            <p:txEl>
                                              <p:pRg st="1" end="1"/>
                                            </p:txEl>
                                          </p:spTgt>
                                        </p:tgtEl>
                                        <p:attrNameLst>
                                          <p:attrName>ppt_w</p:attrName>
                                        </p:attrNameLst>
                                      </p:cBhvr>
                                      <p:tavLst>
                                        <p:tav tm="10000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1"/>
          <p:cNvSpPr>
            <a:spLocks noGrp="1" noChangeArrowheads="1"/>
          </p:cNvSpPr>
          <p:nvPr>
            <p:ph type="title"/>
          </p:nvPr>
        </p:nvSpPr>
        <p:spPr>
          <a:xfrm>
            <a:off x="457200" y="274638"/>
            <a:ext cx="8229600" cy="1143000"/>
          </a:xfrm>
          <a:ln/>
        </p:spPr>
        <p:txBody>
          <a:bodyPr lIns="90000" tIns="46800" rIns="90000" bIns="46800"/>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dirty="0">
                <a:solidFill>
                  <a:srgbClr val="FF0000"/>
                </a:solidFill>
              </a:rPr>
              <a:t>LA SECONDA (1147-1149)</a:t>
            </a:r>
          </a:p>
        </p:txBody>
      </p:sp>
      <p:sp>
        <p:nvSpPr>
          <p:cNvPr id="37890" name="Rectangle 2"/>
          <p:cNvSpPr>
            <a:spLocks noGrp="1" noChangeArrowheads="1"/>
          </p:cNvSpPr>
          <p:nvPr>
            <p:ph type="body" idx="1"/>
          </p:nvPr>
        </p:nvSpPr>
        <p:spPr>
          <a:xfrm>
            <a:off x="457200" y="1600200"/>
            <a:ext cx="9263063" cy="5133975"/>
          </a:xfrm>
          <a:ln/>
        </p:spPr>
        <p:txBody>
          <a:bodyPr lIns="90000" tIns="46800" rIns="90000" bIns="46800"/>
          <a:lstStyle/>
          <a:p>
            <a:pPr marL="0" indent="0">
              <a:spcBef>
                <a:spcPts val="800"/>
              </a:spcBef>
              <a:spcAft>
                <a:spcPct val="0"/>
              </a:spcAft>
              <a:buClr>
                <a:srgbClr val="FFFFFF"/>
              </a:buClr>
              <a:buSzPct val="45000"/>
              <a:tabLst>
                <a:tab pos="436563" algn="l"/>
                <a:tab pos="885825" algn="l"/>
                <a:tab pos="1335088" algn="l"/>
                <a:tab pos="1784350" algn="l"/>
                <a:tab pos="2233613" algn="l"/>
                <a:tab pos="2682875" algn="l"/>
                <a:tab pos="3132138" algn="l"/>
                <a:tab pos="3581400" algn="l"/>
                <a:tab pos="4030663" algn="l"/>
                <a:tab pos="4479925" algn="l"/>
                <a:tab pos="4929188" algn="l"/>
                <a:tab pos="5378450" algn="l"/>
                <a:tab pos="5827713" algn="l"/>
                <a:tab pos="6276975" algn="l"/>
                <a:tab pos="6726238" algn="l"/>
                <a:tab pos="7175500" algn="l"/>
                <a:tab pos="7624763" algn="l"/>
                <a:tab pos="8074025" algn="l"/>
                <a:tab pos="8523288" algn="l"/>
                <a:tab pos="8972550" algn="l"/>
              </a:tabLst>
            </a:pPr>
            <a:r>
              <a:rPr lang="it-IT" dirty="0"/>
              <a:t>La </a:t>
            </a:r>
            <a:r>
              <a:rPr lang="it-IT" b="1" i="1" dirty="0">
                <a:effectLst>
                  <a:outerShdw blurRad="38100" dist="38100" dir="2700000" algn="tl">
                    <a:srgbClr val="C0C0C0"/>
                  </a:outerShdw>
                </a:effectLst>
              </a:rPr>
              <a:t>riscossa musulmana</a:t>
            </a:r>
            <a:r>
              <a:rPr lang="it-IT" dirty="0"/>
              <a:t> (</a:t>
            </a:r>
            <a:r>
              <a:rPr lang="it-IT" b="1" i="1" dirty="0">
                <a:effectLst>
                  <a:outerShdw blurRad="38100" dist="38100" dir="2700000" algn="tl">
                    <a:srgbClr val="C0C0C0"/>
                  </a:outerShdw>
                </a:effectLst>
              </a:rPr>
              <a:t>caduta di </a:t>
            </a:r>
            <a:r>
              <a:rPr lang="it-IT" b="1" i="1" dirty="0" err="1">
                <a:effectLst>
                  <a:outerShdw blurRad="38100" dist="38100" dir="2700000" algn="tl">
                    <a:srgbClr val="C0C0C0"/>
                  </a:outerShdw>
                </a:effectLst>
              </a:rPr>
              <a:t>Edessa</a:t>
            </a:r>
            <a:r>
              <a:rPr lang="it-IT" b="1" i="1" dirty="0">
                <a:effectLst>
                  <a:outerShdw blurRad="38100" dist="38100" dir="2700000" algn="tl">
                    <a:srgbClr val="C0C0C0"/>
                  </a:outerShdw>
                </a:effectLst>
              </a:rPr>
              <a:t> </a:t>
            </a:r>
            <a:r>
              <a:rPr lang="it-IT" dirty="0"/>
              <a:t>nel 1144) </a:t>
            </a:r>
            <a:r>
              <a:rPr lang="it-IT" b="1" i="1" dirty="0"/>
              <a:t>determina la II crociata</a:t>
            </a:r>
          </a:p>
          <a:p>
            <a:pPr marL="0" indent="0">
              <a:spcBef>
                <a:spcPts val="800"/>
              </a:spcBef>
              <a:spcAft>
                <a:spcPct val="0"/>
              </a:spcAft>
              <a:buClrTx/>
              <a:buSzPct val="45000"/>
              <a:buFontTx/>
              <a:buNone/>
              <a:tabLst>
                <a:tab pos="436563" algn="l"/>
                <a:tab pos="885825" algn="l"/>
                <a:tab pos="1335088" algn="l"/>
                <a:tab pos="1784350" algn="l"/>
                <a:tab pos="2233613" algn="l"/>
                <a:tab pos="2682875" algn="l"/>
                <a:tab pos="3132138" algn="l"/>
                <a:tab pos="3581400" algn="l"/>
                <a:tab pos="4030663" algn="l"/>
                <a:tab pos="4479925" algn="l"/>
                <a:tab pos="4929188" algn="l"/>
                <a:tab pos="5378450" algn="l"/>
                <a:tab pos="5827713" algn="l"/>
                <a:tab pos="6276975" algn="l"/>
                <a:tab pos="6726238" algn="l"/>
                <a:tab pos="7175500" algn="l"/>
                <a:tab pos="7624763" algn="l"/>
                <a:tab pos="8074025" algn="l"/>
                <a:tab pos="8523288" algn="l"/>
                <a:tab pos="8972550" algn="l"/>
              </a:tabLst>
            </a:pPr>
            <a:endParaRPr lang="it-IT" dirty="0"/>
          </a:p>
          <a:p>
            <a:pPr marL="0" indent="0">
              <a:spcBef>
                <a:spcPts val="800"/>
              </a:spcBef>
              <a:spcAft>
                <a:spcPct val="0"/>
              </a:spcAft>
              <a:buClr>
                <a:srgbClr val="FFFFFF"/>
              </a:buClr>
              <a:buSzPct val="45000"/>
              <a:tabLst>
                <a:tab pos="436563" algn="l"/>
                <a:tab pos="885825" algn="l"/>
                <a:tab pos="1335088" algn="l"/>
                <a:tab pos="1784350" algn="l"/>
                <a:tab pos="2233613" algn="l"/>
                <a:tab pos="2682875" algn="l"/>
                <a:tab pos="3132138" algn="l"/>
                <a:tab pos="3581400" algn="l"/>
                <a:tab pos="4030663" algn="l"/>
                <a:tab pos="4479925" algn="l"/>
                <a:tab pos="4929188" algn="l"/>
                <a:tab pos="5378450" algn="l"/>
                <a:tab pos="5827713" algn="l"/>
                <a:tab pos="6276975" algn="l"/>
                <a:tab pos="6726238" algn="l"/>
                <a:tab pos="7175500" algn="l"/>
                <a:tab pos="7624763" algn="l"/>
                <a:tab pos="8074025" algn="l"/>
                <a:tab pos="8523288" algn="l"/>
                <a:tab pos="8972550" algn="l"/>
              </a:tabLst>
            </a:pPr>
            <a:r>
              <a:rPr lang="it-IT" dirty="0" smtClean="0"/>
              <a:t>Nel </a:t>
            </a:r>
            <a:r>
              <a:rPr lang="it-IT" dirty="0"/>
              <a:t>1147 partono l’imperatore germanico             Corrado III di Svevia e il re di Francia                   Luigi VII, </a:t>
            </a:r>
            <a:r>
              <a:rPr lang="it-IT" dirty="0" smtClean="0"/>
              <a:t>esortati </a:t>
            </a:r>
            <a:r>
              <a:rPr lang="it-IT" dirty="0"/>
              <a:t>da </a:t>
            </a:r>
            <a:r>
              <a:rPr lang="it-IT" b="1" i="1" dirty="0"/>
              <a:t>Bernardo di </a:t>
            </a:r>
            <a:r>
              <a:rPr lang="it-IT" b="1" i="1" dirty="0" smtClean="0"/>
              <a:t>Chiaravalle</a:t>
            </a:r>
          </a:p>
          <a:p>
            <a:pPr marL="0" indent="0">
              <a:spcBef>
                <a:spcPts val="800"/>
              </a:spcBef>
              <a:spcAft>
                <a:spcPct val="0"/>
              </a:spcAft>
              <a:buClr>
                <a:srgbClr val="FFFFFF"/>
              </a:buClr>
              <a:buSzPct val="45000"/>
              <a:buFont typeface="Wingdings" charset="2"/>
              <a:buChar char=""/>
              <a:tabLst>
                <a:tab pos="436563" algn="l"/>
                <a:tab pos="885825" algn="l"/>
                <a:tab pos="1335088" algn="l"/>
                <a:tab pos="1784350" algn="l"/>
                <a:tab pos="2233613" algn="l"/>
                <a:tab pos="2682875" algn="l"/>
                <a:tab pos="3132138" algn="l"/>
                <a:tab pos="3581400" algn="l"/>
                <a:tab pos="4030663" algn="l"/>
                <a:tab pos="4479925" algn="l"/>
                <a:tab pos="4929188" algn="l"/>
                <a:tab pos="5378450" algn="l"/>
                <a:tab pos="5827713" algn="l"/>
                <a:tab pos="6276975" algn="l"/>
                <a:tab pos="6726238" algn="l"/>
                <a:tab pos="7175500" algn="l"/>
                <a:tab pos="7624763" algn="l"/>
                <a:tab pos="8074025" algn="l"/>
                <a:tab pos="8523288" algn="l"/>
                <a:tab pos="8972550" algn="l"/>
              </a:tabLst>
            </a:pPr>
            <a:endParaRPr lang="it-IT" b="1" i="1" dirty="0"/>
          </a:p>
          <a:p>
            <a:pPr marL="0" indent="0">
              <a:spcBef>
                <a:spcPts val="800"/>
              </a:spcBef>
              <a:spcAft>
                <a:spcPct val="0"/>
              </a:spcAft>
              <a:buClr>
                <a:srgbClr val="FFFFFF"/>
              </a:buClr>
              <a:buSzPct val="45000"/>
              <a:tabLst>
                <a:tab pos="436563" algn="l"/>
                <a:tab pos="885825" algn="l"/>
                <a:tab pos="1335088" algn="l"/>
                <a:tab pos="1784350" algn="l"/>
                <a:tab pos="2233613" algn="l"/>
                <a:tab pos="2682875" algn="l"/>
                <a:tab pos="3132138" algn="l"/>
                <a:tab pos="3581400" algn="l"/>
                <a:tab pos="4030663" algn="l"/>
                <a:tab pos="4479925" algn="l"/>
                <a:tab pos="4929188" algn="l"/>
                <a:tab pos="5378450" algn="l"/>
                <a:tab pos="5827713" algn="l"/>
                <a:tab pos="6276975" algn="l"/>
                <a:tab pos="6726238" algn="l"/>
                <a:tab pos="7175500" algn="l"/>
                <a:tab pos="7624763" algn="l"/>
                <a:tab pos="8074025" algn="l"/>
                <a:tab pos="8523288" algn="l"/>
                <a:tab pos="8972550" algn="l"/>
              </a:tabLst>
            </a:pPr>
            <a:r>
              <a:rPr lang="it-IT" dirty="0"/>
              <a:t>La loro spedizione (anche a causa di contrasti interni) fallisce di fronte a Damasco nel 1149</a:t>
            </a: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9937" name="Text Box 1"/>
          <p:cNvSpPr txBox="1">
            <a:spLocks noChangeArrowheads="1"/>
          </p:cNvSpPr>
          <p:nvPr/>
        </p:nvSpPr>
        <p:spPr bwMode="auto">
          <a:xfrm>
            <a:off x="3060700" y="5400675"/>
            <a:ext cx="6983413" cy="1878013"/>
          </a:xfrm>
          <a:prstGeom prst="rect">
            <a:avLst/>
          </a:prstGeom>
          <a:solidFill>
            <a:srgbClr val="000000">
              <a:alpha val="43999"/>
            </a:srgbClr>
          </a:solidFill>
          <a:ln w="9525">
            <a:noFill/>
            <a:round/>
            <a:headEnd/>
            <a:tailEnd/>
          </a:ln>
          <a:effectLst/>
        </p:spPr>
        <p:txBody>
          <a:bodyPr lIns="90000" tIns="46800" rIns="90000" bIns="46800">
            <a:spAutoFit/>
          </a:bodyPr>
          <a:lstStyle/>
          <a:p>
            <a:pPr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b="1" i="1">
                <a:solidFill>
                  <a:srgbClr val="FFFFFF"/>
                </a:solidFill>
                <a:ea typeface="Lucida Sans Unicode" charset="0"/>
                <a:cs typeface="Lucida Sans Unicode" charset="0"/>
              </a:rPr>
              <a:t>3° crociata</a:t>
            </a:r>
          </a:p>
          <a:p>
            <a:pPr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b="1" i="1">
                <a:solidFill>
                  <a:srgbClr val="FFFFFF"/>
                </a:solidFill>
                <a:ea typeface="Lucida Sans Unicode" charset="0"/>
                <a:cs typeface="Lucida Sans Unicode" charset="0"/>
              </a:rPr>
              <a:t>La terza crociata, condotta dall’imperatore Federico Barbarossa, e poi da Filippo II Augusto,e dal  re d’Inghilterra, fu organizzata perché nel 1187 Gerusalemme era stata ripresa dai Turchi passati all’offensiva sotto la guida del grande sultano Saladino, la terza crociata ebbe come unico risultato la creazione del regno di Cipro.</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fill="hold" nodeType="clickEffect">
                                  <p:stCondLst>
                                    <p:cond delay="0"/>
                                  </p:stCondLst>
                                  <p:childTnLst>
                                    <p:set>
                                      <p:cBhvr additive="repl">
                                        <p:cTn id="6" dur="1" fill="hold">
                                          <p:stCondLst>
                                            <p:cond delay="0"/>
                                          </p:stCondLst>
                                        </p:cTn>
                                        <p:tgtEl>
                                          <p:spTgt spid="39937">
                                            <p:txEl>
                                              <p:pRg st="0" end="0"/>
                                            </p:txEl>
                                          </p:spTgt>
                                        </p:tgtEl>
                                        <p:attrNameLst>
                                          <p:attrName>style.visibility</p:attrName>
                                        </p:attrNameLst>
                                      </p:cBhvr>
                                      <p:to>
                                        <p:strVal val="visible"/>
                                      </p:to>
                                    </p:set>
                                    <p:animScale>
                                      <p:cBhvr additive="repl">
                                        <p:cTn id="7" dur="1000" decel="50000" fill="hold">
                                          <p:stCondLst>
                                            <p:cond delay="0"/>
                                          </p:stCondLst>
                                        </p:cTn>
                                        <p:tgtEl>
                                          <p:spTgt spid="39937">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p:cBhvr additive="repl">
                                        <p:cTn id="8" dur="1000" decel="50000" fill="hold">
                                          <p:stCondLst>
                                            <p:cond delay="0"/>
                                          </p:stCondLst>
                                        </p:cTn>
                                        <p:tgtEl>
                                          <p:spTgt spid="39937">
                                            <p:txEl>
                                              <p:pRg st="0" end="0"/>
                                            </p:txEl>
                                          </p:spTgt>
                                        </p:tgtEl>
                                      </p:cBhvr>
                                    </p:animMotion>
                                    <p:animEffect transition="in" filter="fade">
                                      <p:cBhvr additive="repl">
                                        <p:cTn id="9" dur="1000"/>
                                        <p:tgtEl>
                                          <p:spTgt spid="39937">
                                            <p:txEl>
                                              <p:pRg st="0" end="0"/>
                                            </p:txEl>
                                          </p:spTgt>
                                        </p:tgtEl>
                                      </p:cBhvr>
                                    </p:animEffect>
                                  </p:childTnLst>
                                </p:cTn>
                              </p:par>
                              <p:par>
                                <p:cTn id="10" presetID="52" presetClass="entr" fill="hold" nodeType="withEffect">
                                  <p:stCondLst>
                                    <p:cond delay="0"/>
                                  </p:stCondLst>
                                  <p:childTnLst>
                                    <p:set>
                                      <p:cBhvr additive="repl">
                                        <p:cTn id="11" dur="1" fill="hold">
                                          <p:stCondLst>
                                            <p:cond delay="0"/>
                                          </p:stCondLst>
                                        </p:cTn>
                                        <p:tgtEl>
                                          <p:spTgt spid="39937">
                                            <p:txEl>
                                              <p:pRg st="1" end="1"/>
                                            </p:txEl>
                                          </p:spTgt>
                                        </p:tgtEl>
                                        <p:attrNameLst>
                                          <p:attrName>style.visibility</p:attrName>
                                        </p:attrNameLst>
                                      </p:cBhvr>
                                      <p:to>
                                        <p:strVal val="visible"/>
                                      </p:to>
                                    </p:set>
                                    <p:animScale>
                                      <p:cBhvr additive="repl">
                                        <p:cTn id="12" dur="1000" decel="50000" fill="hold">
                                          <p:stCondLst>
                                            <p:cond delay="0"/>
                                          </p:stCondLst>
                                        </p:cTn>
                                        <p:tgtEl>
                                          <p:spTgt spid="39937">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p:cBhvr additive="repl">
                                        <p:cTn id="13" dur="1000" decel="50000" fill="hold">
                                          <p:stCondLst>
                                            <p:cond delay="0"/>
                                          </p:stCondLst>
                                        </p:cTn>
                                        <p:tgtEl>
                                          <p:spTgt spid="39937">
                                            <p:txEl>
                                              <p:pRg st="1" end="1"/>
                                            </p:txEl>
                                          </p:spTgt>
                                        </p:tgtEl>
                                      </p:cBhvr>
                                    </p:animMotion>
                                    <p:animEffect transition="in" filter="fade">
                                      <p:cBhvr additive="repl">
                                        <p:cTn id="14" dur="1000"/>
                                        <p:tgtEl>
                                          <p:spTgt spid="3993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0" y="0"/>
            <a:ext cx="10080625" cy="1081454"/>
          </a:xfrm>
          <a:prstGeom prst="rect">
            <a:avLst/>
          </a:prstGeom>
          <a:noFill/>
          <a:ln w="9525">
            <a:noFill/>
            <a:round/>
            <a:headEnd/>
            <a:tailEnd/>
          </a:ln>
          <a:effectLst/>
        </p:spPr>
        <p:txBody>
          <a:bodyPr vert="horz" wrap="square" lIns="0" tIns="0" rIns="0" bIns="0" numCol="1" anchor="ctr" anchorCtr="0" compatLnSpc="1">
            <a:prstTxWarp prst="textNoShape">
              <a:avLst/>
            </a:prstTxWarp>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a:pPr>
            <a:r>
              <a:rPr kumimoji="0" lang="it-IT" sz="40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j-ea"/>
                <a:cs typeface="+mj-cs"/>
              </a:rPr>
              <a:t>Le origini</a:t>
            </a:r>
          </a:p>
        </p:txBody>
      </p:sp>
      <p:sp>
        <p:nvSpPr>
          <p:cNvPr id="4" name="Rectangle 3"/>
          <p:cNvSpPr txBox="1">
            <a:spLocks noChangeArrowheads="1"/>
          </p:cNvSpPr>
          <p:nvPr/>
        </p:nvSpPr>
        <p:spPr>
          <a:xfrm>
            <a:off x="182527" y="850879"/>
            <a:ext cx="9715569" cy="6478221"/>
          </a:xfrm>
          <a:prstGeom prst="rect">
            <a:avLst/>
          </a:prstGeom>
          <a:noFill/>
        </p:spPr>
        <p:txBody>
          <a:bodyPr/>
          <a:lstStyle/>
          <a:p>
            <a:pPr marL="176213" marR="0" lvl="0" algn="just" defTabSz="449263" rtl="0" eaLnBrk="1" fontAlgn="base" latinLnBrk="0" hangingPunct="0">
              <a:lnSpc>
                <a:spcPct val="90000"/>
              </a:lnSpc>
              <a:spcBef>
                <a:spcPct val="0"/>
              </a:spcBef>
              <a:spcAft>
                <a:spcPts val="1425"/>
              </a:spcAft>
              <a:buClr>
                <a:srgbClr val="000000"/>
              </a:buClr>
              <a:buSzPct val="100000"/>
              <a:buFont typeface="Times New Roman" pitchFamily="16" charset="0"/>
              <a:buNone/>
              <a:tabLst/>
              <a:defRPr/>
            </a:pPr>
            <a:r>
              <a:rPr kumimoji="0" lang="it-IT" sz="3000" b="0" i="0" u="none" strike="noStrike" kern="0" cap="none" spc="0" normalizeH="0" baseline="0" noProof="0" dirty="0" smtClean="0">
                <a:ln>
                  <a:noFill/>
                </a:ln>
                <a:solidFill>
                  <a:srgbClr val="000000"/>
                </a:solidFill>
                <a:effectLst/>
                <a:uLnTx/>
                <a:uFillTx/>
                <a:latin typeface="+mj-lt"/>
                <a:ea typeface="+mn-ea"/>
                <a:cs typeface="+mn-cs"/>
              </a:rPr>
              <a:t>Nel corso del </a:t>
            </a:r>
            <a:r>
              <a:rPr kumimoji="0" lang="it-IT" sz="3000" b="0" i="0" u="none" strike="noStrike" kern="0" cap="none" spc="0" normalizeH="0" baseline="0" noProof="0" dirty="0" smtClean="0">
                <a:ln>
                  <a:noFill/>
                </a:ln>
                <a:solidFill>
                  <a:schemeClr val="tx1"/>
                </a:solidFill>
                <a:effectLst/>
                <a:uLnTx/>
                <a:uFillTx/>
                <a:latin typeface="+mj-lt"/>
                <a:ea typeface="+mn-ea"/>
                <a:cs typeface="+mn-cs"/>
              </a:rPr>
              <a:t>primo millennio della sua storia, il Cristianesimo passa dal rifiuto </a:t>
            </a:r>
            <a:r>
              <a:rPr kumimoji="0" lang="it-IT" sz="3000" b="0" i="0" u="none" strike="noStrike" kern="0" cap="none" spc="0" normalizeH="0" baseline="0" noProof="0" dirty="0" smtClean="0">
                <a:ln>
                  <a:noFill/>
                </a:ln>
                <a:solidFill>
                  <a:srgbClr val="000000"/>
                </a:solidFill>
                <a:effectLst/>
                <a:uLnTx/>
                <a:uFillTx/>
                <a:latin typeface="+mj-lt"/>
                <a:ea typeface="+mn-ea"/>
                <a:cs typeface="+mn-cs"/>
              </a:rPr>
              <a:t>della violenza, all’uso giustificato delle armi.</a:t>
            </a:r>
          </a:p>
          <a:p>
            <a:pPr marL="176213" marR="0" lvl="0" algn="just" defTabSz="449263" rtl="0" eaLnBrk="1" fontAlgn="base" latinLnBrk="0" hangingPunct="0">
              <a:lnSpc>
                <a:spcPct val="90000"/>
              </a:lnSpc>
              <a:spcBef>
                <a:spcPct val="0"/>
              </a:spcBef>
              <a:spcAft>
                <a:spcPts val="1425"/>
              </a:spcAft>
              <a:buClr>
                <a:srgbClr val="000000"/>
              </a:buClr>
              <a:buSzPct val="100000"/>
              <a:buFont typeface="Times New Roman" pitchFamily="16" charset="0"/>
              <a:buNone/>
              <a:tabLst/>
              <a:defRPr/>
            </a:pPr>
            <a:r>
              <a:rPr kumimoji="0" lang="it-IT" sz="3000" b="0" i="0" u="none" strike="noStrike" kern="0" cap="none" spc="0" normalizeH="0" baseline="0" noProof="0" dirty="0" smtClean="0">
                <a:ln>
                  <a:noFill/>
                </a:ln>
                <a:solidFill>
                  <a:srgbClr val="000000"/>
                </a:solidFill>
                <a:effectLst/>
                <a:uLnTx/>
                <a:uFillTx/>
                <a:latin typeface="+mj-lt"/>
                <a:ea typeface="+mn-ea"/>
                <a:cs typeface="+mn-cs"/>
              </a:rPr>
              <a:t>I primi cristiani seguono la nonviolenza ma, pur obbedendo all’imperatore, non ne seguono tutti i comandamenti: l’adorazione dell’imperatore e l’ arruolamento nell’esercito.</a:t>
            </a:r>
          </a:p>
          <a:p>
            <a:pPr marL="176213" marR="0" lvl="0" algn="just" defTabSz="449263" rtl="0" eaLnBrk="1" fontAlgn="base" latinLnBrk="0" hangingPunct="0">
              <a:lnSpc>
                <a:spcPct val="90000"/>
              </a:lnSpc>
              <a:spcBef>
                <a:spcPct val="0"/>
              </a:spcBef>
              <a:spcAft>
                <a:spcPts val="1425"/>
              </a:spcAft>
              <a:buClr>
                <a:srgbClr val="000000"/>
              </a:buClr>
              <a:buSzPct val="100000"/>
              <a:buFont typeface="Times New Roman" pitchFamily="16" charset="0"/>
              <a:buNone/>
              <a:tabLst/>
              <a:defRPr/>
            </a:pPr>
            <a:r>
              <a:rPr kumimoji="0" lang="it-IT" sz="3000" b="0" i="0" u="none" strike="noStrike" kern="0" cap="none" spc="0" normalizeH="0" baseline="0" noProof="0" dirty="0" smtClean="0">
                <a:ln>
                  <a:noFill/>
                </a:ln>
                <a:solidFill>
                  <a:srgbClr val="000000"/>
                </a:solidFill>
                <a:effectLst/>
                <a:uLnTx/>
                <a:uFillTx/>
                <a:latin typeface="+mj-lt"/>
                <a:ea typeface="+mn-ea"/>
                <a:cs typeface="+mn-cs"/>
              </a:rPr>
              <a:t>Con Costantino, protettore dei Cristiani, l’arruolamento (</a:t>
            </a:r>
            <a:r>
              <a:rPr kumimoji="0" lang="it-IT" sz="3000" b="0" i="1" u="none" strike="noStrike" kern="0" cap="none" spc="0" normalizeH="0" baseline="0" noProof="0" dirty="0" smtClean="0">
                <a:ln>
                  <a:noFill/>
                </a:ln>
                <a:solidFill>
                  <a:srgbClr val="000000"/>
                </a:solidFill>
                <a:effectLst/>
                <a:uLnTx/>
                <a:uFillTx/>
                <a:latin typeface="+mj-lt"/>
                <a:ea typeface="+mn-ea"/>
                <a:cs typeface="+mn-cs"/>
              </a:rPr>
              <a:t>in tempo di pace</a:t>
            </a:r>
            <a:r>
              <a:rPr kumimoji="0" lang="it-IT" sz="3000" b="0" i="0" u="none" strike="noStrike" kern="0" cap="none" spc="0" normalizeH="0" baseline="0" noProof="0" dirty="0" smtClean="0">
                <a:ln>
                  <a:noFill/>
                </a:ln>
                <a:solidFill>
                  <a:srgbClr val="000000"/>
                </a:solidFill>
                <a:effectLst/>
                <a:uLnTx/>
                <a:uFillTx/>
                <a:latin typeface="+mj-lt"/>
                <a:ea typeface="+mn-ea"/>
                <a:cs typeface="+mn-cs"/>
              </a:rPr>
              <a:t>) diventa un dovere per tutti i cittadini/cristiani, eccetto che per i preti. </a:t>
            </a:r>
          </a:p>
          <a:p>
            <a:pPr marL="176213" marR="0" lvl="0" algn="just" defTabSz="449263" rtl="0" eaLnBrk="1" fontAlgn="base" latinLnBrk="0" hangingPunct="0">
              <a:lnSpc>
                <a:spcPct val="90000"/>
              </a:lnSpc>
              <a:spcBef>
                <a:spcPct val="0"/>
              </a:spcBef>
              <a:spcAft>
                <a:spcPts val="1425"/>
              </a:spcAft>
              <a:buClr>
                <a:srgbClr val="000000"/>
              </a:buClr>
              <a:buSzPct val="100000"/>
              <a:buFont typeface="Times New Roman" pitchFamily="16" charset="0"/>
              <a:buNone/>
              <a:tabLst/>
              <a:defRPr/>
            </a:pPr>
            <a:r>
              <a:rPr kumimoji="0" lang="it-IT" sz="3000" b="0" i="0" u="none" strike="noStrike" kern="0" cap="none" spc="0" normalizeH="0" baseline="0" noProof="0" dirty="0" smtClean="0">
                <a:ln>
                  <a:noFill/>
                </a:ln>
                <a:solidFill>
                  <a:srgbClr val="000000"/>
                </a:solidFill>
                <a:effectLst/>
                <a:uLnTx/>
                <a:uFillTx/>
                <a:latin typeface="+mj-lt"/>
                <a:ea typeface="+mn-ea"/>
                <a:cs typeface="+mn-cs"/>
              </a:rPr>
              <a:t>L’impero è infatti voluto da Dio e va difeso per garantire la pace ai cristiani e diffonderne la fede.</a:t>
            </a:r>
          </a:p>
          <a:p>
            <a:pPr marL="176213" marR="0" lvl="0" algn="just" defTabSz="449263" rtl="0" eaLnBrk="1" fontAlgn="base" latinLnBrk="0" hangingPunct="0">
              <a:lnSpc>
                <a:spcPct val="90000"/>
              </a:lnSpc>
              <a:spcBef>
                <a:spcPct val="0"/>
              </a:spcBef>
              <a:spcAft>
                <a:spcPts val="1425"/>
              </a:spcAft>
              <a:buClr>
                <a:srgbClr val="000000"/>
              </a:buClr>
              <a:buSzPct val="100000"/>
              <a:buFont typeface="Times New Roman" pitchFamily="16" charset="0"/>
              <a:buNone/>
              <a:tabLst/>
              <a:defRPr/>
            </a:pPr>
            <a:r>
              <a:rPr kumimoji="0" lang="it-IT" sz="3000" b="0" i="0" u="none" strike="noStrike" kern="0" cap="none" spc="0" normalizeH="0" baseline="0" noProof="0" dirty="0" smtClean="0">
                <a:ln>
                  <a:noFill/>
                </a:ln>
                <a:solidFill>
                  <a:srgbClr val="000000"/>
                </a:solidFill>
                <a:effectLst/>
                <a:uLnTx/>
                <a:uFillTx/>
                <a:latin typeface="+mj-lt"/>
                <a:ea typeface="+mn-ea"/>
                <a:cs typeface="+mn-cs"/>
              </a:rPr>
              <a:t>Ma la guerra non è ancora giustificata: chi uccide in battaglia deve comunque fare penitenza.</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Grp="1" noChangeArrowheads="1"/>
          </p:cNvSpPr>
          <p:nvPr>
            <p:ph type="title"/>
          </p:nvPr>
        </p:nvSpPr>
        <p:spPr>
          <a:xfrm>
            <a:off x="457200" y="274638"/>
            <a:ext cx="8229600" cy="1143000"/>
          </a:xfrm>
          <a:ln/>
        </p:spPr>
        <p:txBody>
          <a:bodyPr lIns="90000" tIns="46800" rIns="90000" bIns="46800"/>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dirty="0">
                <a:solidFill>
                  <a:srgbClr val="FF0000"/>
                </a:solidFill>
              </a:rPr>
              <a:t>LA TERZA (1189-1192)</a:t>
            </a:r>
          </a:p>
        </p:txBody>
      </p:sp>
      <p:sp>
        <p:nvSpPr>
          <p:cNvPr id="40962" name="Rectangle 2"/>
          <p:cNvSpPr>
            <a:spLocks noGrp="1" noChangeArrowheads="1"/>
          </p:cNvSpPr>
          <p:nvPr>
            <p:ph type="body" idx="1"/>
          </p:nvPr>
        </p:nvSpPr>
        <p:spPr>
          <a:xfrm>
            <a:off x="457200" y="1600200"/>
            <a:ext cx="9082088" cy="5348288"/>
          </a:xfrm>
          <a:ln/>
        </p:spPr>
        <p:txBody>
          <a:bodyPr lIns="90000" tIns="46800" rIns="90000" bIns="46800"/>
          <a:lstStyle/>
          <a:p>
            <a:pPr marL="331788" indent="-331788" algn="just">
              <a:lnSpc>
                <a:spcPct val="90000"/>
              </a:lnSpc>
              <a:spcBef>
                <a:spcPts val="800"/>
              </a:spcBef>
              <a:spcAft>
                <a:spcPct val="0"/>
              </a:spcAft>
              <a:buFont typeface="Times New Roman" pitchFamily="16" charset="0"/>
              <a:buChar char="•"/>
              <a:tabLst>
                <a:tab pos="331788" algn="l"/>
                <a:tab pos="436563" algn="l"/>
                <a:tab pos="885825" algn="l"/>
                <a:tab pos="1335088" algn="l"/>
                <a:tab pos="1784350" algn="l"/>
                <a:tab pos="2233613" algn="l"/>
                <a:tab pos="2682875" algn="l"/>
                <a:tab pos="3132138" algn="l"/>
                <a:tab pos="3581400" algn="l"/>
                <a:tab pos="4030663" algn="l"/>
                <a:tab pos="4479925" algn="l"/>
                <a:tab pos="4929188" algn="l"/>
                <a:tab pos="5378450" algn="l"/>
                <a:tab pos="5827713" algn="l"/>
                <a:tab pos="6276975" algn="l"/>
                <a:tab pos="6726238" algn="l"/>
                <a:tab pos="7175500" algn="l"/>
                <a:tab pos="7624763" algn="l"/>
                <a:tab pos="8074025" algn="l"/>
                <a:tab pos="8523288" algn="l"/>
                <a:tab pos="8972550" algn="l"/>
              </a:tabLst>
            </a:pPr>
            <a:r>
              <a:rPr lang="it-IT"/>
              <a:t>Poiché nel 1187 Gerusalemme cadde nelle mani del Saladino nel 1189 partì la III C. al comando dell’imperatore Federico I Barbarossa di Svevia, con Filippo II re di Francia e Riccardo Cuor di Leone re di Inghilterra</a:t>
            </a:r>
          </a:p>
          <a:p>
            <a:pPr marL="331788" indent="-331788" algn="just">
              <a:lnSpc>
                <a:spcPct val="90000"/>
              </a:lnSpc>
              <a:spcBef>
                <a:spcPts val="800"/>
              </a:spcBef>
              <a:spcAft>
                <a:spcPct val="0"/>
              </a:spcAft>
              <a:buClrTx/>
              <a:buFontTx/>
              <a:buNone/>
              <a:tabLst>
                <a:tab pos="331788" algn="l"/>
                <a:tab pos="436563" algn="l"/>
                <a:tab pos="885825" algn="l"/>
                <a:tab pos="1335088" algn="l"/>
                <a:tab pos="1784350" algn="l"/>
                <a:tab pos="2233613" algn="l"/>
                <a:tab pos="2682875" algn="l"/>
                <a:tab pos="3132138" algn="l"/>
                <a:tab pos="3581400" algn="l"/>
                <a:tab pos="4030663" algn="l"/>
                <a:tab pos="4479925" algn="l"/>
                <a:tab pos="4929188" algn="l"/>
                <a:tab pos="5378450" algn="l"/>
                <a:tab pos="5827713" algn="l"/>
                <a:tab pos="6276975" algn="l"/>
                <a:tab pos="6726238" algn="l"/>
                <a:tab pos="7175500" algn="l"/>
                <a:tab pos="7624763" algn="l"/>
                <a:tab pos="8074025" algn="l"/>
                <a:tab pos="8523288" algn="l"/>
                <a:tab pos="8972550" algn="l"/>
              </a:tabLst>
            </a:pPr>
            <a:endParaRPr lang="it-IT"/>
          </a:p>
          <a:p>
            <a:pPr marL="331788" indent="-331788" algn="just">
              <a:lnSpc>
                <a:spcPct val="90000"/>
              </a:lnSpc>
              <a:spcBef>
                <a:spcPts val="800"/>
              </a:spcBef>
              <a:spcAft>
                <a:spcPct val="0"/>
              </a:spcAft>
              <a:buFont typeface="Times New Roman" pitchFamily="16" charset="0"/>
              <a:buChar char="•"/>
              <a:tabLst>
                <a:tab pos="331788" algn="l"/>
                <a:tab pos="436563" algn="l"/>
                <a:tab pos="885825" algn="l"/>
                <a:tab pos="1335088" algn="l"/>
                <a:tab pos="1784350" algn="l"/>
                <a:tab pos="2233613" algn="l"/>
                <a:tab pos="2682875" algn="l"/>
                <a:tab pos="3132138" algn="l"/>
                <a:tab pos="3581400" algn="l"/>
                <a:tab pos="4030663" algn="l"/>
                <a:tab pos="4479925" algn="l"/>
                <a:tab pos="4929188" algn="l"/>
                <a:tab pos="5378450" algn="l"/>
                <a:tab pos="5827713" algn="l"/>
                <a:tab pos="6276975" algn="l"/>
                <a:tab pos="6726238" algn="l"/>
                <a:tab pos="7175500" algn="l"/>
                <a:tab pos="7624763" algn="l"/>
                <a:tab pos="8074025" algn="l"/>
                <a:tab pos="8523288" algn="l"/>
                <a:tab pos="8972550" algn="l"/>
              </a:tabLst>
            </a:pPr>
            <a:r>
              <a:rPr lang="it-IT"/>
              <a:t> Vennero riprese S.Giovanni d’Acri, Tiro e Giaffa, arrivando ad una tregua col Saladino, che promise di non ostacolare i pellegrinaggi</a:t>
            </a: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1985" name="Text Box 1"/>
          <p:cNvSpPr txBox="1">
            <a:spLocks noChangeArrowheads="1"/>
          </p:cNvSpPr>
          <p:nvPr/>
        </p:nvSpPr>
        <p:spPr bwMode="auto">
          <a:xfrm>
            <a:off x="539750" y="1341438"/>
            <a:ext cx="8280400" cy="366712"/>
          </a:xfrm>
          <a:prstGeom prst="rect">
            <a:avLst/>
          </a:prstGeom>
          <a:noFill/>
          <a:ln w="9525">
            <a:noFill/>
            <a:round/>
            <a:headEnd/>
            <a:tailEnd/>
          </a:ln>
          <a:effectLst/>
        </p:spPr>
        <p:txBody>
          <a:bodyPr wrap="none" anchor="ctr"/>
          <a:lstStyle/>
          <a:p>
            <a:endParaRPr lang="it-IT"/>
          </a:p>
        </p:txBody>
      </p:sp>
      <p:sp>
        <p:nvSpPr>
          <p:cNvPr id="41986" name="Text Box 2"/>
          <p:cNvSpPr txBox="1">
            <a:spLocks noChangeArrowheads="1"/>
          </p:cNvSpPr>
          <p:nvPr/>
        </p:nvSpPr>
        <p:spPr bwMode="auto">
          <a:xfrm>
            <a:off x="250825" y="3357563"/>
            <a:ext cx="7488238" cy="2155591"/>
          </a:xfrm>
          <a:prstGeom prst="rect">
            <a:avLst/>
          </a:prstGeom>
          <a:solidFill>
            <a:srgbClr val="BBE0E3">
              <a:alpha val="75000"/>
            </a:srgbClr>
          </a:solidFill>
          <a:ln w="9525">
            <a:noFill/>
            <a:round/>
            <a:headEnd/>
            <a:tailEnd/>
          </a:ln>
          <a:effectLst/>
        </p:spPr>
        <p:txBody>
          <a:bodyPr lIns="90000" tIns="46800" rIns="90000" bIns="46800">
            <a:spAutoFit/>
          </a:bodyPr>
          <a:lstStyle/>
          <a:p>
            <a:pPr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b="1" i="1" dirty="0">
                <a:solidFill>
                  <a:srgbClr val="FF0000"/>
                </a:solidFill>
                <a:ea typeface="Lucida Sans Unicode" charset="0"/>
                <a:cs typeface="Lucida Sans Unicode" charset="0"/>
              </a:rPr>
              <a:t>4° crociata</a:t>
            </a:r>
          </a:p>
          <a:p>
            <a:pPr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b="1" i="1" dirty="0">
                <a:solidFill>
                  <a:srgbClr val="FF0000"/>
                </a:solidFill>
                <a:ea typeface="Lucida Sans Unicode" charset="0"/>
                <a:cs typeface="Lucida Sans Unicode" charset="0"/>
              </a:rPr>
              <a:t>Fu lanciata dal papa Innocenzo III nel 1202 con lo scopo di conquistare Gerusalemme. Enrico Dandolo, cercò di sfruttare la spedizione a vantaggio della sua città: egli mise a disposizione la sua grande flotta, ma chiese in cambio la conquista di Zara. I crociati espugnarono Zara, ma non raggiunsero mai la Terrasanta.</a:t>
            </a:r>
          </a:p>
          <a:p>
            <a:pPr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b="1" i="1" dirty="0">
                <a:solidFill>
                  <a:srgbClr val="FF0000"/>
                </a:solidFill>
                <a:ea typeface="Lucida Sans Unicode" charset="0"/>
                <a:cs typeface="Lucida Sans Unicode" charset="0"/>
              </a:rPr>
              <a:t>Nel sostenere uno degli aspiranti al trono i crociati posero l’assedio a Costantinopoli. Bisanzio cadde nel 1204.</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fill="hold" nodeType="clickEffect">
                                  <p:stCondLst>
                                    <p:cond delay="0"/>
                                  </p:stCondLst>
                                  <p:childTnLst>
                                    <p:set>
                                      <p:cBhvr additive="repl">
                                        <p:cTn id="6" dur="1" fill="hold">
                                          <p:stCondLst>
                                            <p:cond delay="0"/>
                                          </p:stCondLst>
                                        </p:cTn>
                                        <p:tgtEl>
                                          <p:spTgt spid="41986">
                                            <p:txEl>
                                              <p:pRg st="0" end="0"/>
                                            </p:txEl>
                                          </p:spTgt>
                                        </p:tgtEl>
                                        <p:attrNameLst>
                                          <p:attrName>style.visibility</p:attrName>
                                        </p:attrNameLst>
                                      </p:cBhvr>
                                      <p:to>
                                        <p:strVal val="visible"/>
                                      </p:to>
                                    </p:set>
                                    <p:anim calcmode="lin" valueType="num">
                                      <p:cBhvr additive="repl">
                                        <p:cTn id="7" dur="1000" fill="hold"/>
                                        <p:tgtEl>
                                          <p:spTgt spid="41986">
                                            <p:txEl>
                                              <p:pRg st="0" end="0"/>
                                            </p:txEl>
                                          </p:spTgt>
                                        </p:tgtEl>
                                        <p:attrNameLst>
                                          <p:attrName>ppt_w</p:attrName>
                                        </p:attrNameLst>
                                      </p:cBhvr>
                                      <p:tavLst>
                                        <p:tav tm="100000">
                                          <p:val>
                                            <p:strVal val="#ppt_w*0.70"/>
                                          </p:val>
                                        </p:tav>
                                        <p:tav tm="100000">
                                          <p:val>
                                            <p:strVal val="#ppt_w"/>
                                          </p:val>
                                        </p:tav>
                                      </p:tavLst>
                                    </p:anim>
                                    <p:anim calcmode="lin" valueType="num">
                                      <p:cBhvr additive="repl">
                                        <p:cTn id="8" dur="1000" fill="hold"/>
                                        <p:tgtEl>
                                          <p:spTgt spid="41986">
                                            <p:txEl>
                                              <p:pRg st="0" end="0"/>
                                            </p:txEl>
                                          </p:spTgt>
                                        </p:tgtEl>
                                        <p:attrNameLst>
                                          <p:attrName>ppt_h</p:attrName>
                                        </p:attrNameLst>
                                      </p:cBhvr>
                                      <p:tavLst>
                                        <p:tav tm="100000">
                                          <p:val>
                                            <p:strVal val="#ppt_h"/>
                                          </p:val>
                                        </p:tav>
                                        <p:tav tm="100000">
                                          <p:val>
                                            <p:strVal val="#ppt_h"/>
                                          </p:val>
                                        </p:tav>
                                      </p:tavLst>
                                    </p:anim>
                                    <p:animEffect transition="in" filter="fade">
                                      <p:cBhvr additive="repl">
                                        <p:cTn id="9" dur="1000"/>
                                        <p:tgtEl>
                                          <p:spTgt spid="41986">
                                            <p:txEl>
                                              <p:pRg st="0" end="0"/>
                                            </p:txEl>
                                          </p:spTgt>
                                        </p:tgtEl>
                                      </p:cBhvr>
                                    </p:animEffect>
                                  </p:childTnLst>
                                </p:cTn>
                              </p:par>
                              <p:par>
                                <p:cTn id="10" presetID="55" presetClass="entr" fill="hold" nodeType="withEffect">
                                  <p:stCondLst>
                                    <p:cond delay="0"/>
                                  </p:stCondLst>
                                  <p:childTnLst>
                                    <p:set>
                                      <p:cBhvr additive="repl">
                                        <p:cTn id="11" dur="1" fill="hold">
                                          <p:stCondLst>
                                            <p:cond delay="0"/>
                                          </p:stCondLst>
                                        </p:cTn>
                                        <p:tgtEl>
                                          <p:spTgt spid="41986">
                                            <p:txEl>
                                              <p:pRg st="1" end="1"/>
                                            </p:txEl>
                                          </p:spTgt>
                                        </p:tgtEl>
                                        <p:attrNameLst>
                                          <p:attrName>style.visibility</p:attrName>
                                        </p:attrNameLst>
                                      </p:cBhvr>
                                      <p:to>
                                        <p:strVal val="visible"/>
                                      </p:to>
                                    </p:set>
                                    <p:anim calcmode="lin" valueType="num">
                                      <p:cBhvr additive="repl">
                                        <p:cTn id="12" dur="1000" fill="hold"/>
                                        <p:tgtEl>
                                          <p:spTgt spid="41986">
                                            <p:txEl>
                                              <p:pRg st="1" end="1"/>
                                            </p:txEl>
                                          </p:spTgt>
                                        </p:tgtEl>
                                        <p:attrNameLst>
                                          <p:attrName>ppt_w</p:attrName>
                                        </p:attrNameLst>
                                      </p:cBhvr>
                                      <p:tavLst>
                                        <p:tav tm="100000">
                                          <p:val>
                                            <p:strVal val="#ppt_w*0.70"/>
                                          </p:val>
                                        </p:tav>
                                        <p:tav tm="100000">
                                          <p:val>
                                            <p:strVal val="#ppt_w"/>
                                          </p:val>
                                        </p:tav>
                                      </p:tavLst>
                                    </p:anim>
                                    <p:anim calcmode="lin" valueType="num">
                                      <p:cBhvr additive="repl">
                                        <p:cTn id="13" dur="1000" fill="hold"/>
                                        <p:tgtEl>
                                          <p:spTgt spid="41986">
                                            <p:txEl>
                                              <p:pRg st="1" end="1"/>
                                            </p:txEl>
                                          </p:spTgt>
                                        </p:tgtEl>
                                        <p:attrNameLst>
                                          <p:attrName>ppt_h</p:attrName>
                                        </p:attrNameLst>
                                      </p:cBhvr>
                                      <p:tavLst>
                                        <p:tav tm="100000">
                                          <p:val>
                                            <p:strVal val="#ppt_h"/>
                                          </p:val>
                                        </p:tav>
                                        <p:tav tm="100000">
                                          <p:val>
                                            <p:strVal val="#ppt_h"/>
                                          </p:val>
                                        </p:tav>
                                      </p:tavLst>
                                    </p:anim>
                                    <p:animEffect transition="in" filter="fade">
                                      <p:cBhvr additive="repl">
                                        <p:cTn id="14" dur="1000"/>
                                        <p:tgtEl>
                                          <p:spTgt spid="41986">
                                            <p:txEl>
                                              <p:pRg st="1" end="1"/>
                                            </p:txEl>
                                          </p:spTgt>
                                        </p:tgtEl>
                                      </p:cBhvr>
                                    </p:animEffect>
                                  </p:childTnLst>
                                </p:cTn>
                              </p:par>
                              <p:par>
                                <p:cTn id="15" presetID="55" presetClass="entr" fill="hold" nodeType="withEffect">
                                  <p:stCondLst>
                                    <p:cond delay="0"/>
                                  </p:stCondLst>
                                  <p:childTnLst>
                                    <p:set>
                                      <p:cBhvr additive="repl">
                                        <p:cTn id="16" dur="1" fill="hold">
                                          <p:stCondLst>
                                            <p:cond delay="0"/>
                                          </p:stCondLst>
                                        </p:cTn>
                                        <p:tgtEl>
                                          <p:spTgt spid="41986">
                                            <p:txEl>
                                              <p:pRg st="2" end="2"/>
                                            </p:txEl>
                                          </p:spTgt>
                                        </p:tgtEl>
                                        <p:attrNameLst>
                                          <p:attrName>style.visibility</p:attrName>
                                        </p:attrNameLst>
                                      </p:cBhvr>
                                      <p:to>
                                        <p:strVal val="visible"/>
                                      </p:to>
                                    </p:set>
                                    <p:anim calcmode="lin" valueType="num">
                                      <p:cBhvr additive="repl">
                                        <p:cTn id="17" dur="1000" fill="hold"/>
                                        <p:tgtEl>
                                          <p:spTgt spid="41986">
                                            <p:txEl>
                                              <p:pRg st="2" end="2"/>
                                            </p:txEl>
                                          </p:spTgt>
                                        </p:tgtEl>
                                        <p:attrNameLst>
                                          <p:attrName>ppt_w</p:attrName>
                                        </p:attrNameLst>
                                      </p:cBhvr>
                                      <p:tavLst>
                                        <p:tav tm="100000">
                                          <p:val>
                                            <p:strVal val="#ppt_w*0.70"/>
                                          </p:val>
                                        </p:tav>
                                        <p:tav tm="100000">
                                          <p:val>
                                            <p:strVal val="#ppt_w"/>
                                          </p:val>
                                        </p:tav>
                                      </p:tavLst>
                                    </p:anim>
                                    <p:anim calcmode="lin" valueType="num">
                                      <p:cBhvr additive="repl">
                                        <p:cTn id="18" dur="1000" fill="hold"/>
                                        <p:tgtEl>
                                          <p:spTgt spid="41986">
                                            <p:txEl>
                                              <p:pRg st="2" end="2"/>
                                            </p:txEl>
                                          </p:spTgt>
                                        </p:tgtEl>
                                        <p:attrNameLst>
                                          <p:attrName>ppt_h</p:attrName>
                                        </p:attrNameLst>
                                      </p:cBhvr>
                                      <p:tavLst>
                                        <p:tav tm="100000">
                                          <p:val>
                                            <p:strVal val="#ppt_h"/>
                                          </p:val>
                                        </p:tav>
                                        <p:tav tm="100000">
                                          <p:val>
                                            <p:strVal val="#ppt_h"/>
                                          </p:val>
                                        </p:tav>
                                      </p:tavLst>
                                    </p:anim>
                                    <p:animEffect transition="in" filter="fade">
                                      <p:cBhvr additive="repl">
                                        <p:cTn id="19" dur="1000"/>
                                        <p:tgtEl>
                                          <p:spTgt spid="4198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1"/>
          <p:cNvSpPr>
            <a:spLocks noGrp="1" noChangeArrowheads="1"/>
          </p:cNvSpPr>
          <p:nvPr>
            <p:ph type="title"/>
          </p:nvPr>
        </p:nvSpPr>
        <p:spPr>
          <a:xfrm>
            <a:off x="457200" y="274638"/>
            <a:ext cx="8229600" cy="1143000"/>
          </a:xfrm>
          <a:ln/>
        </p:spPr>
        <p:txBody>
          <a:bodyPr lIns="90000" tIns="46800" rIns="90000" bIns="46800"/>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dirty="0">
                <a:solidFill>
                  <a:srgbClr val="FF0000"/>
                </a:solidFill>
              </a:rPr>
              <a:t>LA QUARTA (1202-1204)</a:t>
            </a:r>
          </a:p>
        </p:txBody>
      </p:sp>
      <p:sp>
        <p:nvSpPr>
          <p:cNvPr id="43010" name="Rectangle 2"/>
          <p:cNvSpPr>
            <a:spLocks noGrp="1" noChangeArrowheads="1"/>
          </p:cNvSpPr>
          <p:nvPr>
            <p:ph type="body" idx="1"/>
          </p:nvPr>
        </p:nvSpPr>
        <p:spPr>
          <a:xfrm>
            <a:off x="457200" y="1600200"/>
            <a:ext cx="8229600" cy="4525963"/>
          </a:xfrm>
          <a:ln/>
        </p:spPr>
        <p:txBody>
          <a:bodyPr lIns="90000" tIns="46800" rIns="90000" bIns="46800"/>
          <a:lstStyle/>
          <a:p>
            <a:pPr marL="331788" indent="-331788">
              <a:lnSpc>
                <a:spcPct val="90000"/>
              </a:lnSpc>
              <a:spcBef>
                <a:spcPts val="800"/>
              </a:spcBef>
              <a:spcAft>
                <a:spcPct val="0"/>
              </a:spcAft>
              <a:buFont typeface="Times New Roman" pitchFamily="16" charset="0"/>
              <a:buChar char="•"/>
              <a:tabLst>
                <a:tab pos="331788" algn="l"/>
                <a:tab pos="436563" algn="l"/>
                <a:tab pos="885825" algn="l"/>
                <a:tab pos="1335088" algn="l"/>
                <a:tab pos="1784350" algn="l"/>
                <a:tab pos="2233613" algn="l"/>
                <a:tab pos="2682875" algn="l"/>
                <a:tab pos="3132138" algn="l"/>
                <a:tab pos="3581400" algn="l"/>
                <a:tab pos="4030663" algn="l"/>
                <a:tab pos="4479925" algn="l"/>
                <a:tab pos="4929188" algn="l"/>
                <a:tab pos="5378450" algn="l"/>
                <a:tab pos="5827713" algn="l"/>
                <a:tab pos="6276975" algn="l"/>
                <a:tab pos="6726238" algn="l"/>
                <a:tab pos="7175500" algn="l"/>
                <a:tab pos="7624763" algn="l"/>
                <a:tab pos="8074025" algn="l"/>
                <a:tab pos="8523288" algn="l"/>
                <a:tab pos="8972550" algn="l"/>
              </a:tabLst>
            </a:pPr>
            <a:r>
              <a:rPr lang="it-IT"/>
              <a:t>Papa Innocenzo III richiama i principi d’Europa ad una nuova crociate, e Venezia dà le navi. </a:t>
            </a:r>
          </a:p>
          <a:p>
            <a:pPr marL="331788" indent="-331788">
              <a:lnSpc>
                <a:spcPct val="90000"/>
              </a:lnSpc>
              <a:spcBef>
                <a:spcPts val="800"/>
              </a:spcBef>
              <a:spcAft>
                <a:spcPct val="0"/>
              </a:spcAft>
              <a:buFont typeface="Times New Roman" pitchFamily="16" charset="0"/>
              <a:buChar char="•"/>
              <a:tabLst>
                <a:tab pos="331788" algn="l"/>
                <a:tab pos="436563" algn="l"/>
                <a:tab pos="885825" algn="l"/>
                <a:tab pos="1335088" algn="l"/>
                <a:tab pos="1784350" algn="l"/>
                <a:tab pos="2233613" algn="l"/>
                <a:tab pos="2682875" algn="l"/>
                <a:tab pos="3132138" algn="l"/>
                <a:tab pos="3581400" algn="l"/>
                <a:tab pos="4030663" algn="l"/>
                <a:tab pos="4479925" algn="l"/>
                <a:tab pos="4929188" algn="l"/>
                <a:tab pos="5378450" algn="l"/>
                <a:tab pos="5827713" algn="l"/>
                <a:tab pos="6276975" algn="l"/>
                <a:tab pos="6726238" algn="l"/>
                <a:tab pos="7175500" algn="l"/>
                <a:tab pos="7624763" algn="l"/>
                <a:tab pos="8074025" algn="l"/>
                <a:tab pos="8523288" algn="l"/>
                <a:tab pos="8972550" algn="l"/>
              </a:tabLst>
            </a:pPr>
            <a:r>
              <a:rPr lang="it-IT"/>
              <a:t>Deviazione verso Zara e Costantinopoli, che viene conquistata e saccheggiata</a:t>
            </a:r>
          </a:p>
          <a:p>
            <a:pPr marL="331788" indent="-331788">
              <a:lnSpc>
                <a:spcPct val="90000"/>
              </a:lnSpc>
              <a:spcBef>
                <a:spcPts val="800"/>
              </a:spcBef>
              <a:spcAft>
                <a:spcPct val="0"/>
              </a:spcAft>
              <a:buFont typeface="Times New Roman" pitchFamily="16" charset="0"/>
              <a:buChar char="•"/>
              <a:tabLst>
                <a:tab pos="331788" algn="l"/>
                <a:tab pos="436563" algn="l"/>
                <a:tab pos="885825" algn="l"/>
                <a:tab pos="1335088" algn="l"/>
                <a:tab pos="1784350" algn="l"/>
                <a:tab pos="2233613" algn="l"/>
                <a:tab pos="2682875" algn="l"/>
                <a:tab pos="3132138" algn="l"/>
                <a:tab pos="3581400" algn="l"/>
                <a:tab pos="4030663" algn="l"/>
                <a:tab pos="4479925" algn="l"/>
                <a:tab pos="4929188" algn="l"/>
                <a:tab pos="5378450" algn="l"/>
                <a:tab pos="5827713" algn="l"/>
                <a:tab pos="6276975" algn="l"/>
                <a:tab pos="6726238" algn="l"/>
                <a:tab pos="7175500" algn="l"/>
                <a:tab pos="7624763" algn="l"/>
                <a:tab pos="8074025" algn="l"/>
                <a:tab pos="8523288" algn="l"/>
                <a:tab pos="8972550" algn="l"/>
              </a:tabLst>
            </a:pPr>
            <a:r>
              <a:rPr lang="it-IT"/>
              <a:t>Baldovino di Fiandra diventa re dell’Impero Latino d’Oriente (esso viene rovesciato nel 1261 da Michele Paleologo con l’aiuto di Genova)</a:t>
            </a: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1"/>
          <p:cNvSpPr>
            <a:spLocks noGrp="1" noChangeArrowheads="1"/>
          </p:cNvSpPr>
          <p:nvPr>
            <p:ph type="title"/>
          </p:nvPr>
        </p:nvSpPr>
        <p:spPr>
          <a:xfrm>
            <a:off x="457200" y="274638"/>
            <a:ext cx="8229600" cy="1143000"/>
          </a:xfrm>
          <a:ln/>
        </p:spPr>
        <p:txBody>
          <a:bodyPr lIns="90000" tIns="46800" rIns="90000" bIns="46800"/>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solidFill>
                  <a:srgbClr val="FF3333"/>
                </a:solidFill>
              </a:rPr>
              <a:t>LA QUINTA (1228-1229)</a:t>
            </a:r>
          </a:p>
        </p:txBody>
      </p:sp>
      <p:sp>
        <p:nvSpPr>
          <p:cNvPr id="44034" name="Rectangle 2"/>
          <p:cNvSpPr>
            <a:spLocks noGrp="1" noChangeArrowheads="1"/>
          </p:cNvSpPr>
          <p:nvPr>
            <p:ph type="body" idx="1"/>
          </p:nvPr>
        </p:nvSpPr>
        <p:spPr>
          <a:xfrm>
            <a:off x="179388" y="1600200"/>
            <a:ext cx="9539287" cy="5786438"/>
          </a:xfrm>
          <a:ln/>
        </p:spPr>
        <p:txBody>
          <a:bodyPr lIns="90000" tIns="46800" rIns="90000" bIns="46800"/>
          <a:lstStyle/>
          <a:p>
            <a:pPr marL="331788" indent="-331788">
              <a:lnSpc>
                <a:spcPct val="90000"/>
              </a:lnSpc>
              <a:spcBef>
                <a:spcPts val="800"/>
              </a:spcBef>
              <a:spcAft>
                <a:spcPct val="0"/>
              </a:spcAft>
              <a:buFont typeface="Times New Roman" pitchFamily="16" charset="0"/>
              <a:buChar char="•"/>
              <a:tabLst>
                <a:tab pos="331788" algn="l"/>
                <a:tab pos="436563" algn="l"/>
                <a:tab pos="885825" algn="l"/>
                <a:tab pos="1335088" algn="l"/>
                <a:tab pos="1784350" algn="l"/>
                <a:tab pos="2233613" algn="l"/>
                <a:tab pos="2682875" algn="l"/>
                <a:tab pos="3132138" algn="l"/>
                <a:tab pos="3581400" algn="l"/>
                <a:tab pos="4030663" algn="l"/>
                <a:tab pos="4479925" algn="l"/>
                <a:tab pos="4929188" algn="l"/>
                <a:tab pos="5378450" algn="l"/>
                <a:tab pos="5827713" algn="l"/>
                <a:tab pos="6276975" algn="l"/>
                <a:tab pos="6726238" algn="l"/>
                <a:tab pos="7175500" algn="l"/>
                <a:tab pos="7624763" algn="l"/>
                <a:tab pos="8074025" algn="l"/>
                <a:tab pos="8523288" algn="l"/>
                <a:tab pos="8972550" algn="l"/>
                <a:tab pos="9410700" algn="l"/>
              </a:tabLst>
            </a:pPr>
            <a:r>
              <a:rPr lang="it-IT"/>
              <a:t>Federico II di Svevia imperatore, a causa della scomunica, parte per la crociata spinto dal Papa Gregorio IX</a:t>
            </a:r>
          </a:p>
          <a:p>
            <a:pPr marL="331788" indent="-331788">
              <a:lnSpc>
                <a:spcPct val="90000"/>
              </a:lnSpc>
              <a:spcBef>
                <a:spcPts val="800"/>
              </a:spcBef>
              <a:spcAft>
                <a:spcPct val="0"/>
              </a:spcAft>
              <a:buClrTx/>
              <a:buFontTx/>
              <a:buNone/>
              <a:tabLst>
                <a:tab pos="331788" algn="l"/>
                <a:tab pos="436563" algn="l"/>
                <a:tab pos="885825" algn="l"/>
                <a:tab pos="1335088" algn="l"/>
                <a:tab pos="1784350" algn="l"/>
                <a:tab pos="2233613" algn="l"/>
                <a:tab pos="2682875" algn="l"/>
                <a:tab pos="3132138" algn="l"/>
                <a:tab pos="3581400" algn="l"/>
                <a:tab pos="4030663" algn="l"/>
                <a:tab pos="4479925" algn="l"/>
                <a:tab pos="4929188" algn="l"/>
                <a:tab pos="5378450" algn="l"/>
                <a:tab pos="5827713" algn="l"/>
                <a:tab pos="6276975" algn="l"/>
                <a:tab pos="6726238" algn="l"/>
                <a:tab pos="7175500" algn="l"/>
                <a:tab pos="7624763" algn="l"/>
                <a:tab pos="8074025" algn="l"/>
                <a:tab pos="8523288" algn="l"/>
                <a:tab pos="8972550" algn="l"/>
                <a:tab pos="9410700" algn="l"/>
              </a:tabLst>
            </a:pPr>
            <a:endParaRPr lang="it-IT"/>
          </a:p>
          <a:p>
            <a:pPr marL="331788" indent="-331788">
              <a:lnSpc>
                <a:spcPct val="90000"/>
              </a:lnSpc>
              <a:spcBef>
                <a:spcPts val="800"/>
              </a:spcBef>
              <a:spcAft>
                <a:spcPct val="0"/>
              </a:spcAft>
              <a:buFont typeface="Times New Roman" pitchFamily="16" charset="0"/>
              <a:buChar char="•"/>
              <a:tabLst>
                <a:tab pos="331788" algn="l"/>
                <a:tab pos="436563" algn="l"/>
                <a:tab pos="885825" algn="l"/>
                <a:tab pos="1335088" algn="l"/>
                <a:tab pos="1784350" algn="l"/>
                <a:tab pos="2233613" algn="l"/>
                <a:tab pos="2682875" algn="l"/>
                <a:tab pos="3132138" algn="l"/>
                <a:tab pos="3581400" algn="l"/>
                <a:tab pos="4030663" algn="l"/>
                <a:tab pos="4479925" algn="l"/>
                <a:tab pos="4929188" algn="l"/>
                <a:tab pos="5378450" algn="l"/>
                <a:tab pos="5827713" algn="l"/>
                <a:tab pos="6276975" algn="l"/>
                <a:tab pos="6726238" algn="l"/>
                <a:tab pos="7175500" algn="l"/>
                <a:tab pos="7624763" algn="l"/>
                <a:tab pos="8074025" algn="l"/>
                <a:tab pos="8523288" algn="l"/>
                <a:tab pos="8972550" algn="l"/>
                <a:tab pos="9410700" algn="l"/>
              </a:tabLst>
            </a:pPr>
            <a:r>
              <a:rPr lang="it-IT"/>
              <a:t>Ma invece di combattere conclude un accordo con il sultano d’Egitto, che restituisce ai cristiani Gerusalemme, Nazareth, Betlemme ed altre località importanti</a:t>
            </a:r>
          </a:p>
          <a:p>
            <a:pPr marL="331788" indent="-331788">
              <a:lnSpc>
                <a:spcPct val="90000"/>
              </a:lnSpc>
              <a:spcBef>
                <a:spcPts val="800"/>
              </a:spcBef>
              <a:spcAft>
                <a:spcPct val="0"/>
              </a:spcAft>
              <a:buClrTx/>
              <a:buFontTx/>
              <a:buNone/>
              <a:tabLst>
                <a:tab pos="331788" algn="l"/>
                <a:tab pos="436563" algn="l"/>
                <a:tab pos="885825" algn="l"/>
                <a:tab pos="1335088" algn="l"/>
                <a:tab pos="1784350" algn="l"/>
                <a:tab pos="2233613" algn="l"/>
                <a:tab pos="2682875" algn="l"/>
                <a:tab pos="3132138" algn="l"/>
                <a:tab pos="3581400" algn="l"/>
                <a:tab pos="4030663" algn="l"/>
                <a:tab pos="4479925" algn="l"/>
                <a:tab pos="4929188" algn="l"/>
                <a:tab pos="5378450" algn="l"/>
                <a:tab pos="5827713" algn="l"/>
                <a:tab pos="6276975" algn="l"/>
                <a:tab pos="6726238" algn="l"/>
                <a:tab pos="7175500" algn="l"/>
                <a:tab pos="7624763" algn="l"/>
                <a:tab pos="8074025" algn="l"/>
                <a:tab pos="8523288" algn="l"/>
                <a:tab pos="8972550" algn="l"/>
                <a:tab pos="9410700" algn="l"/>
              </a:tabLst>
            </a:pPr>
            <a:endParaRPr lang="it-IT"/>
          </a:p>
          <a:p>
            <a:pPr marL="331788" indent="-331788">
              <a:lnSpc>
                <a:spcPct val="90000"/>
              </a:lnSpc>
              <a:spcBef>
                <a:spcPts val="800"/>
              </a:spcBef>
              <a:spcAft>
                <a:spcPct val="0"/>
              </a:spcAft>
              <a:buFont typeface="Times New Roman" pitchFamily="16" charset="0"/>
              <a:buChar char="•"/>
              <a:tabLst>
                <a:tab pos="331788" algn="l"/>
                <a:tab pos="436563" algn="l"/>
                <a:tab pos="885825" algn="l"/>
                <a:tab pos="1335088" algn="l"/>
                <a:tab pos="1784350" algn="l"/>
                <a:tab pos="2233613" algn="l"/>
                <a:tab pos="2682875" algn="l"/>
                <a:tab pos="3132138" algn="l"/>
                <a:tab pos="3581400" algn="l"/>
                <a:tab pos="4030663" algn="l"/>
                <a:tab pos="4479925" algn="l"/>
                <a:tab pos="4929188" algn="l"/>
                <a:tab pos="5378450" algn="l"/>
                <a:tab pos="5827713" algn="l"/>
                <a:tab pos="6276975" algn="l"/>
                <a:tab pos="6726238" algn="l"/>
                <a:tab pos="7175500" algn="l"/>
                <a:tab pos="7624763" algn="l"/>
                <a:tab pos="8074025" algn="l"/>
                <a:tab pos="8523288" algn="l"/>
                <a:tab pos="8972550" algn="l"/>
                <a:tab pos="9410700" algn="l"/>
              </a:tabLst>
            </a:pPr>
            <a:r>
              <a:rPr lang="it-IT"/>
              <a:t>Al Papa l'accordo diplomatico con i mussulmani che risparmiò moltissime vite   apparve un’infamia!</a:t>
            </a: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ext Box 1"/>
          <p:cNvSpPr txBox="1">
            <a:spLocks noChangeArrowheads="1"/>
          </p:cNvSpPr>
          <p:nvPr/>
        </p:nvSpPr>
        <p:spPr bwMode="auto">
          <a:xfrm>
            <a:off x="325404" y="279375"/>
            <a:ext cx="9286908" cy="6663492"/>
          </a:xfrm>
          <a:prstGeom prst="rect">
            <a:avLst/>
          </a:prstGeom>
          <a:noFill/>
          <a:ln w="9525">
            <a:noFill/>
            <a:round/>
            <a:headEnd/>
            <a:tailEnd/>
          </a:ln>
          <a:effectLst/>
        </p:spPr>
        <p:txBody>
          <a:bodyPr wrap="square" lIns="90000" tIns="46800" rIns="90000" bIns="46800">
            <a:spAutoFit/>
          </a:bodyPr>
          <a:lstStyle/>
          <a:p>
            <a:pPr hangingPunct="1">
              <a:spcBef>
                <a:spcPts val="1125"/>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3000" b="1" i="1" dirty="0">
                <a:solidFill>
                  <a:schemeClr val="tx1"/>
                </a:solidFill>
                <a:ea typeface="Lucida Sans Unicode" charset="0"/>
                <a:cs typeface="Lucida Sans Unicode" charset="0"/>
              </a:rPr>
              <a:t>5° </a:t>
            </a:r>
            <a:r>
              <a:rPr lang="it-IT" sz="3000" b="1" i="1" dirty="0" smtClean="0">
                <a:solidFill>
                  <a:schemeClr val="tx1"/>
                </a:solidFill>
                <a:ea typeface="Lucida Sans Unicode" charset="0"/>
                <a:cs typeface="Lucida Sans Unicode" charset="0"/>
              </a:rPr>
              <a:t>crociata – </a:t>
            </a:r>
            <a:r>
              <a:rPr lang="it-IT" sz="3000" dirty="0" smtClean="0">
                <a:solidFill>
                  <a:schemeClr val="tx1"/>
                </a:solidFill>
                <a:ea typeface="Lucida Sans Unicode" charset="0"/>
                <a:cs typeface="Lucida Sans Unicode" charset="0"/>
              </a:rPr>
              <a:t>Durante </a:t>
            </a:r>
            <a:r>
              <a:rPr lang="it-IT" sz="3000" dirty="0">
                <a:solidFill>
                  <a:schemeClr val="tx1"/>
                </a:solidFill>
                <a:ea typeface="Lucida Sans Unicode" charset="0"/>
                <a:cs typeface="Lucida Sans Unicode" charset="0"/>
              </a:rPr>
              <a:t>la 5 crociata ci fu la riconquista di Gerusalemme.</a:t>
            </a:r>
          </a:p>
          <a:p>
            <a:pPr hangingPunct="1">
              <a:spcBef>
                <a:spcPts val="1125"/>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sz="3000" b="1" i="1" dirty="0" smtClean="0">
              <a:solidFill>
                <a:schemeClr val="tx1"/>
              </a:solidFill>
              <a:ea typeface="Lucida Sans Unicode" charset="0"/>
              <a:cs typeface="Lucida Sans Unicode" charset="0"/>
            </a:endParaRPr>
          </a:p>
          <a:p>
            <a:pPr hangingPunct="1">
              <a:spcBef>
                <a:spcPts val="1125"/>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3000" b="1" i="1" dirty="0" smtClean="0">
                <a:solidFill>
                  <a:schemeClr val="tx1"/>
                </a:solidFill>
                <a:ea typeface="Lucida Sans Unicode" charset="0"/>
                <a:cs typeface="Lucida Sans Unicode" charset="0"/>
              </a:rPr>
              <a:t>6</a:t>
            </a:r>
            <a:r>
              <a:rPr lang="it-IT" sz="3000" b="1" i="1" dirty="0">
                <a:solidFill>
                  <a:schemeClr val="tx1"/>
                </a:solidFill>
                <a:ea typeface="Lucida Sans Unicode" charset="0"/>
                <a:cs typeface="Lucida Sans Unicode" charset="0"/>
              </a:rPr>
              <a:t>° </a:t>
            </a:r>
            <a:r>
              <a:rPr lang="it-IT" sz="3000" b="1" i="1" dirty="0" smtClean="0">
                <a:solidFill>
                  <a:schemeClr val="tx1"/>
                </a:solidFill>
                <a:ea typeface="Lucida Sans Unicode" charset="0"/>
                <a:cs typeface="Lucida Sans Unicode" charset="0"/>
              </a:rPr>
              <a:t>crociata </a:t>
            </a:r>
            <a:r>
              <a:rPr lang="it-IT" sz="3000" b="1" i="1" dirty="0" smtClean="0">
                <a:solidFill>
                  <a:schemeClr val="tx1"/>
                </a:solidFill>
                <a:ea typeface="Lucida Sans Unicode" charset="0"/>
                <a:cs typeface="Lucida Sans Unicode" charset="0"/>
              </a:rPr>
              <a:t>– </a:t>
            </a:r>
            <a:r>
              <a:rPr lang="it-IT" sz="3000" dirty="0" smtClean="0">
                <a:solidFill>
                  <a:schemeClr val="tx1"/>
                </a:solidFill>
                <a:ea typeface="Lucida Sans Unicode" charset="0"/>
                <a:cs typeface="Lucida Sans Unicode" charset="0"/>
              </a:rPr>
              <a:t>Dopo </a:t>
            </a:r>
            <a:r>
              <a:rPr lang="it-IT" sz="3000" dirty="0">
                <a:solidFill>
                  <a:schemeClr val="tx1"/>
                </a:solidFill>
                <a:ea typeface="Lucida Sans Unicode" charset="0"/>
                <a:cs typeface="Lucida Sans Unicode" charset="0"/>
              </a:rPr>
              <a:t>la quinta crociata l’imperatore Federico II di Svevia ottenne la liberazione dei luoghi santi per un decennio. Poi Gerusalemme venne prese dai Turchi.</a:t>
            </a:r>
          </a:p>
          <a:p>
            <a:pPr hangingPunct="1">
              <a:spcBef>
                <a:spcPts val="1125"/>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sz="3000" b="1" i="1" dirty="0" smtClean="0">
              <a:solidFill>
                <a:schemeClr val="tx1"/>
              </a:solidFill>
              <a:ea typeface="Lucida Sans Unicode" charset="0"/>
              <a:cs typeface="Lucida Sans Unicode" charset="0"/>
            </a:endParaRPr>
          </a:p>
          <a:p>
            <a:pPr hangingPunct="1">
              <a:spcBef>
                <a:spcPts val="1125"/>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3000" b="1" i="1" dirty="0" smtClean="0">
                <a:solidFill>
                  <a:schemeClr val="tx1"/>
                </a:solidFill>
                <a:ea typeface="Lucida Sans Unicode" charset="0"/>
                <a:cs typeface="Lucida Sans Unicode" charset="0"/>
              </a:rPr>
              <a:t>7</a:t>
            </a:r>
            <a:r>
              <a:rPr lang="it-IT" sz="3000" b="1" i="1" dirty="0">
                <a:solidFill>
                  <a:schemeClr val="tx1"/>
                </a:solidFill>
                <a:ea typeface="Lucida Sans Unicode" charset="0"/>
                <a:cs typeface="Lucida Sans Unicode" charset="0"/>
              </a:rPr>
              <a:t>° </a:t>
            </a:r>
            <a:r>
              <a:rPr lang="it-IT" sz="3000" b="1" i="1" dirty="0" smtClean="0">
                <a:solidFill>
                  <a:schemeClr val="tx1"/>
                </a:solidFill>
                <a:ea typeface="Lucida Sans Unicode" charset="0"/>
                <a:cs typeface="Lucida Sans Unicode" charset="0"/>
              </a:rPr>
              <a:t>crociata </a:t>
            </a:r>
            <a:r>
              <a:rPr lang="it-IT" sz="3000" b="1" i="1" dirty="0" smtClean="0">
                <a:solidFill>
                  <a:schemeClr val="tx1"/>
                </a:solidFill>
                <a:ea typeface="Lucida Sans Unicode" charset="0"/>
                <a:cs typeface="Lucida Sans Unicode" charset="0"/>
              </a:rPr>
              <a:t>– </a:t>
            </a:r>
            <a:r>
              <a:rPr lang="it-IT" sz="3000" dirty="0" smtClean="0">
                <a:solidFill>
                  <a:schemeClr val="tx1"/>
                </a:solidFill>
                <a:ea typeface="Lucida Sans Unicode" charset="0"/>
                <a:cs typeface="Lucida Sans Unicode" charset="0"/>
              </a:rPr>
              <a:t>Luigi </a:t>
            </a:r>
            <a:r>
              <a:rPr lang="it-IT" sz="3000" dirty="0">
                <a:solidFill>
                  <a:schemeClr val="tx1"/>
                </a:solidFill>
                <a:ea typeface="Lucida Sans Unicode" charset="0"/>
                <a:cs typeface="Lucida Sans Unicode" charset="0"/>
              </a:rPr>
              <a:t>IX fu sconfitto e catturato.</a:t>
            </a:r>
          </a:p>
          <a:p>
            <a:pPr hangingPunct="1">
              <a:spcBef>
                <a:spcPts val="1125"/>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sz="3000" b="1" i="1" dirty="0" smtClean="0">
              <a:solidFill>
                <a:schemeClr val="tx1"/>
              </a:solidFill>
              <a:ea typeface="Lucida Sans Unicode" charset="0"/>
              <a:cs typeface="Lucida Sans Unicode" charset="0"/>
            </a:endParaRPr>
          </a:p>
          <a:p>
            <a:pPr hangingPunct="1">
              <a:spcBef>
                <a:spcPts val="1125"/>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3000" b="1" i="1" dirty="0" smtClean="0">
                <a:solidFill>
                  <a:schemeClr val="tx1"/>
                </a:solidFill>
                <a:ea typeface="Lucida Sans Unicode" charset="0"/>
                <a:cs typeface="Lucida Sans Unicode" charset="0"/>
              </a:rPr>
              <a:t>8</a:t>
            </a:r>
            <a:r>
              <a:rPr lang="it-IT" sz="3000" b="1" i="1" dirty="0">
                <a:solidFill>
                  <a:schemeClr val="tx1"/>
                </a:solidFill>
                <a:ea typeface="Lucida Sans Unicode" charset="0"/>
                <a:cs typeface="Lucida Sans Unicode" charset="0"/>
              </a:rPr>
              <a:t>° </a:t>
            </a:r>
            <a:r>
              <a:rPr lang="it-IT" sz="3000" b="1" i="1" dirty="0" smtClean="0">
                <a:solidFill>
                  <a:schemeClr val="tx1"/>
                </a:solidFill>
                <a:ea typeface="Lucida Sans Unicode" charset="0"/>
                <a:cs typeface="Lucida Sans Unicode" charset="0"/>
              </a:rPr>
              <a:t>crociata </a:t>
            </a:r>
            <a:r>
              <a:rPr lang="it-IT" sz="3000" b="1" i="1" dirty="0" smtClean="0">
                <a:solidFill>
                  <a:schemeClr val="tx1"/>
                </a:solidFill>
                <a:ea typeface="Lucida Sans Unicode" charset="0"/>
                <a:cs typeface="Lucida Sans Unicode" charset="0"/>
              </a:rPr>
              <a:t>– </a:t>
            </a:r>
            <a:r>
              <a:rPr lang="it-IT" sz="3000" dirty="0" smtClean="0">
                <a:solidFill>
                  <a:schemeClr val="tx1"/>
                </a:solidFill>
                <a:ea typeface="Lucida Sans Unicode" charset="0"/>
                <a:cs typeface="Lucida Sans Unicode" charset="0"/>
              </a:rPr>
              <a:t>Egli </a:t>
            </a:r>
            <a:r>
              <a:rPr lang="it-IT" sz="3000" dirty="0">
                <a:solidFill>
                  <a:schemeClr val="tx1"/>
                </a:solidFill>
                <a:ea typeface="Lucida Sans Unicode" charset="0"/>
                <a:cs typeface="Lucida Sans Unicode" charset="0"/>
              </a:rPr>
              <a:t>morì di peste appena sbarcato in africa settentrionale.</a:t>
            </a:r>
          </a:p>
          <a:p>
            <a:pPr hangingPunct="1">
              <a:spcBef>
                <a:spcPts val="1125"/>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sz="3000" b="1" i="1" dirty="0">
              <a:solidFill>
                <a:schemeClr val="tx1"/>
              </a:solidFill>
              <a:ea typeface="Lucida Sans Unicode" charset="0"/>
              <a:cs typeface="Lucida Sans Unicode" charset="0"/>
            </a:endParaRPr>
          </a:p>
        </p:txBody>
      </p:sp>
    </p:spTree>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1"/>
          <p:cNvSpPr>
            <a:spLocks noGrp="1" noChangeArrowheads="1"/>
          </p:cNvSpPr>
          <p:nvPr>
            <p:ph type="title"/>
          </p:nvPr>
        </p:nvSpPr>
        <p:spPr>
          <a:xfrm>
            <a:off x="457200" y="274638"/>
            <a:ext cx="8229600" cy="1143000"/>
          </a:xfrm>
          <a:ln/>
        </p:spPr>
        <p:txBody>
          <a:bodyPr lIns="90000" tIns="46800" rIns="90000" bIns="46800"/>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solidFill>
                  <a:srgbClr val="006600"/>
                </a:solidFill>
              </a:rPr>
              <a:t>IN CONCLUSIONE</a:t>
            </a:r>
          </a:p>
        </p:txBody>
      </p:sp>
      <p:sp>
        <p:nvSpPr>
          <p:cNvPr id="47106" name="Rectangle 2"/>
          <p:cNvSpPr>
            <a:spLocks noGrp="1" noChangeArrowheads="1"/>
          </p:cNvSpPr>
          <p:nvPr>
            <p:ph type="body" idx="1"/>
          </p:nvPr>
        </p:nvSpPr>
        <p:spPr>
          <a:xfrm>
            <a:off x="457200" y="1600200"/>
            <a:ext cx="8229600" cy="4987925"/>
          </a:xfrm>
          <a:ln/>
        </p:spPr>
        <p:txBody>
          <a:bodyPr lIns="90000" tIns="46800" rIns="90000" bIns="46800"/>
          <a:lstStyle/>
          <a:p>
            <a:pPr marL="336550" indent="-331788">
              <a:spcBef>
                <a:spcPts val="800"/>
              </a:spcBef>
              <a:spcAft>
                <a:spcPct val="0"/>
              </a:spcAft>
              <a:buClrTx/>
              <a:buFontTx/>
              <a:buNone/>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t>Le ragioni del fallimento:</a:t>
            </a:r>
          </a:p>
          <a:p>
            <a:pPr marL="336550" indent="-331788">
              <a:spcBef>
                <a:spcPts val="800"/>
              </a:spcBef>
              <a:spcAft>
                <a:spcPct val="0"/>
              </a:spcAft>
              <a:buFont typeface="Times New Roman" pitchFamily="16" charset="0"/>
              <a:buChar char="•"/>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t> prevalere degli interessi particolari dei singoli principi</a:t>
            </a:r>
          </a:p>
          <a:p>
            <a:pPr marL="336550" indent="-331788">
              <a:spcBef>
                <a:spcPts val="800"/>
              </a:spcBef>
              <a:spcAft>
                <a:spcPct val="0"/>
              </a:spcAft>
              <a:buFont typeface="Times New Roman" pitchFamily="16" charset="0"/>
              <a:buChar char="•"/>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t>incapacità di darsi una guida unitaria</a:t>
            </a:r>
          </a:p>
          <a:p>
            <a:pPr marL="336550" indent="-331788">
              <a:spcBef>
                <a:spcPts val="800"/>
              </a:spcBef>
              <a:spcAft>
                <a:spcPct val="0"/>
              </a:spcAft>
              <a:buFont typeface="Times New Roman" pitchFamily="16" charset="0"/>
              <a:buChar char="•"/>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t>mancata intesa con Bisanzio che teme la concorrenza commerciale di Venezia e le mire territoriali dei Normanni</a:t>
            </a:r>
          </a:p>
          <a:p>
            <a:pPr marL="336550" indent="-331788">
              <a:spcBef>
                <a:spcPts val="800"/>
              </a:spcBef>
              <a:spcAft>
                <a:spcPct val="0"/>
              </a:spcAft>
              <a:buClrTx/>
              <a:buFontTx/>
              <a:buNone/>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endParaRPr lang="it-IT"/>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1027"/>
          <p:cNvSpPr>
            <a:spLocks noGrp="1" noChangeArrowheads="1"/>
          </p:cNvSpPr>
          <p:nvPr>
            <p:ph type="body" idx="1"/>
          </p:nvPr>
        </p:nvSpPr>
        <p:spPr>
          <a:xfrm>
            <a:off x="396843" y="779441"/>
            <a:ext cx="9358378" cy="6286544"/>
          </a:xfrm>
          <a:solidFill>
            <a:schemeClr val="bg1"/>
          </a:solidFill>
        </p:spPr>
        <p:txBody>
          <a:bodyPr/>
          <a:lstStyle/>
          <a:p>
            <a:pPr marL="269875" indent="0" algn="just"/>
            <a:r>
              <a:rPr lang="it-IT" sz="3000" dirty="0"/>
              <a:t>Una prima evoluzione del pensiero si ha con le invasioni: i barbari sono un castigo di Dio. Accanto a questa idea si sviluppa però quella di </a:t>
            </a:r>
            <a:r>
              <a:rPr lang="it-IT" sz="3000" b="1" i="1" dirty="0">
                <a:effectLst>
                  <a:outerShdw blurRad="38100" dist="38100" dir="2700000" algn="tl">
                    <a:srgbClr val="FFFFFF"/>
                  </a:outerShdw>
                </a:effectLst>
                <a:latin typeface="Arial Unicode MS" pitchFamily="34" charset="-128"/>
              </a:rPr>
              <a:t>guerra giusta</a:t>
            </a:r>
            <a:r>
              <a:rPr lang="it-IT" sz="3000" dirty="0"/>
              <a:t>, finalizzata in primo luogo alla conversione dei barbari, quasi tutti ariani.</a:t>
            </a:r>
          </a:p>
          <a:p>
            <a:pPr algn="just"/>
            <a:endParaRPr lang="it-IT" sz="3000" dirty="0"/>
          </a:p>
          <a:p>
            <a:pPr marL="269875" indent="0" algn="just"/>
            <a:r>
              <a:rPr lang="it-IT" sz="3000" dirty="0"/>
              <a:t>La guerra assume una forte </a:t>
            </a:r>
            <a:r>
              <a:rPr lang="it-IT" sz="3000" dirty="0">
                <a:effectLst>
                  <a:outerShdw blurRad="38100" dist="38100" dir="2700000" algn="tl">
                    <a:srgbClr val="FFFFFF"/>
                  </a:outerShdw>
                </a:effectLst>
              </a:rPr>
              <a:t>sacralizzazione</a:t>
            </a:r>
            <a:r>
              <a:rPr lang="it-IT" sz="3000" dirty="0"/>
              <a:t> e l’intesa franco-papale (da </a:t>
            </a:r>
            <a:r>
              <a:rPr lang="it-IT" sz="3000" dirty="0" err="1"/>
              <a:t>Clodoveo</a:t>
            </a:r>
            <a:r>
              <a:rPr lang="it-IT" sz="3000" dirty="0"/>
              <a:t> a Carlo Magno) è la sintesi dei poteri temporali e sacrali che devono essere difesi (anche tramite l’uso della violenza, considerata un male necessario) per salvaguardarli da mali maggiori (</a:t>
            </a:r>
            <a:r>
              <a:rPr lang="it-IT" sz="3000" i="1" dirty="0"/>
              <a:t>i nemici della fede, i seguaci dell’Anticristo, i pagani</a:t>
            </a:r>
            <a:r>
              <a:rPr lang="it-IT" sz="3000" dirty="0"/>
              <a:t>)</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026"/>
          <p:cNvSpPr>
            <a:spLocks noGrp="1" noChangeArrowheads="1"/>
          </p:cNvSpPr>
          <p:nvPr>
            <p:ph type="title"/>
          </p:nvPr>
        </p:nvSpPr>
        <p:spPr>
          <a:xfrm>
            <a:off x="0" y="0"/>
            <a:ext cx="10080625" cy="843464"/>
          </a:xfrm>
          <a:solidFill>
            <a:schemeClr val="bg1"/>
          </a:solidFill>
        </p:spPr>
        <p:txBody>
          <a:bodyPr/>
          <a:lstStyle/>
          <a:p>
            <a:r>
              <a:rPr lang="it-IT" sz="4000" dirty="0">
                <a:effectLst>
                  <a:outerShdw blurRad="38100" dist="38100" dir="2700000" algn="tl">
                    <a:srgbClr val="FFFFFF"/>
                  </a:outerShdw>
                </a:effectLst>
              </a:rPr>
              <a:t>Le cause scatenanti</a:t>
            </a:r>
          </a:p>
        </p:txBody>
      </p:sp>
      <p:sp>
        <p:nvSpPr>
          <p:cNvPr id="9219" name="Rectangle 1027"/>
          <p:cNvSpPr>
            <a:spLocks noGrp="1" noChangeArrowheads="1"/>
          </p:cNvSpPr>
          <p:nvPr>
            <p:ph type="body" idx="1"/>
          </p:nvPr>
        </p:nvSpPr>
        <p:spPr>
          <a:xfrm>
            <a:off x="396843" y="762967"/>
            <a:ext cx="9286940" cy="6088704"/>
          </a:xfrm>
          <a:solidFill>
            <a:schemeClr val="bg1"/>
          </a:solidFill>
        </p:spPr>
        <p:txBody>
          <a:bodyPr/>
          <a:lstStyle/>
          <a:p>
            <a:pPr marL="176213" indent="0">
              <a:lnSpc>
                <a:spcPct val="90000"/>
              </a:lnSpc>
              <a:buFont typeface="Wingdings" pitchFamily="2" charset="2"/>
              <a:buChar char="Ø"/>
            </a:pPr>
            <a:r>
              <a:rPr lang="it-IT" sz="3000" dirty="0"/>
              <a:t>Europa in crescita demografica ed economica.</a:t>
            </a:r>
          </a:p>
          <a:p>
            <a:pPr marL="176213" indent="0">
              <a:lnSpc>
                <a:spcPct val="90000"/>
              </a:lnSpc>
              <a:buFont typeface="Wingdings" pitchFamily="2" charset="2"/>
              <a:buChar char="Ø"/>
            </a:pPr>
            <a:r>
              <a:rPr lang="it-IT" sz="3000" dirty="0"/>
              <a:t>Desiderio di espansione dei vari signori e dei vari centri economici all’interno d’Europa.</a:t>
            </a:r>
          </a:p>
          <a:p>
            <a:pPr marL="176213" indent="0">
              <a:lnSpc>
                <a:spcPct val="90000"/>
              </a:lnSpc>
              <a:buFont typeface="Wingdings" pitchFamily="2" charset="2"/>
              <a:buChar char="Ø"/>
            </a:pPr>
            <a:r>
              <a:rPr lang="it-IT" sz="3000" dirty="0"/>
              <a:t>Clima escatologico.</a:t>
            </a:r>
          </a:p>
          <a:p>
            <a:pPr marL="176213" indent="0">
              <a:lnSpc>
                <a:spcPct val="90000"/>
              </a:lnSpc>
              <a:buFont typeface="Wingdings" pitchFamily="2" charset="2"/>
              <a:buChar char="Ø"/>
            </a:pPr>
            <a:r>
              <a:rPr lang="it-IT" sz="3000" dirty="0"/>
              <a:t>Espansione islamica tollerata sino al Mille. Distruzione del Santo Sepolcro (1009) dal sultano </a:t>
            </a:r>
            <a:r>
              <a:rPr lang="it-IT" sz="3000" dirty="0" err="1"/>
              <a:t>al-Hakim</a:t>
            </a:r>
            <a:r>
              <a:rPr lang="it-IT" sz="3000" dirty="0"/>
              <a:t>. Racconti dei pellegrini.</a:t>
            </a:r>
          </a:p>
          <a:p>
            <a:pPr marL="176213" indent="0">
              <a:lnSpc>
                <a:spcPct val="90000"/>
              </a:lnSpc>
              <a:buFont typeface="Wingdings" pitchFamily="2" charset="2"/>
              <a:buChar char="Ø"/>
            </a:pPr>
            <a:r>
              <a:rPr lang="it-IT" sz="3000" dirty="0"/>
              <a:t>Successi di </a:t>
            </a:r>
            <a:r>
              <a:rPr lang="it-IT" sz="3000" dirty="0" err="1"/>
              <a:t>al-Mansur</a:t>
            </a:r>
            <a:r>
              <a:rPr lang="it-IT" sz="3000" dirty="0"/>
              <a:t> in Spagna.</a:t>
            </a:r>
          </a:p>
          <a:p>
            <a:pPr marL="176213" indent="0">
              <a:lnSpc>
                <a:spcPct val="90000"/>
              </a:lnSpc>
              <a:buFont typeface="Wingdings" pitchFamily="2" charset="2"/>
              <a:buChar char="Ø"/>
            </a:pPr>
            <a:r>
              <a:rPr lang="it-IT" sz="3000" dirty="0"/>
              <a:t>Percezione dell’invasione araba come un castigo </a:t>
            </a:r>
            <a:r>
              <a:rPr lang="it-IT" sz="3000" dirty="0" smtClean="0"/>
              <a:t>divino.</a:t>
            </a:r>
            <a:endParaRPr lang="it-IT" sz="3000" dirty="0"/>
          </a:p>
          <a:p>
            <a:pPr marL="176213" indent="0">
              <a:lnSpc>
                <a:spcPct val="90000"/>
              </a:lnSpc>
              <a:buFont typeface="Wingdings" pitchFamily="2" charset="2"/>
              <a:buChar char="Ø"/>
            </a:pPr>
            <a:r>
              <a:rPr lang="it-IT" sz="3000" dirty="0"/>
              <a:t>A tutto ciò segue un secolo di “attesa” in cui si elaborano le idee, sino all’arrivo dei Turchi.</a:t>
            </a:r>
          </a:p>
          <a:p>
            <a:pPr>
              <a:lnSpc>
                <a:spcPct val="90000"/>
              </a:lnSpc>
            </a:pPr>
            <a:endParaRPr lang="it-IT" sz="30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0" y="0"/>
            <a:ext cx="10080625" cy="1160201"/>
          </a:xfrm>
          <a:solidFill>
            <a:schemeClr val="bg1"/>
          </a:solidFill>
        </p:spPr>
        <p:txBody>
          <a:bodyPr/>
          <a:lstStyle/>
          <a:p>
            <a:r>
              <a:rPr lang="it-IT" sz="4000" b="1" i="1" dirty="0">
                <a:effectLst>
                  <a:outerShdw blurRad="38100" dist="38100" dir="2700000" algn="tl">
                    <a:srgbClr val="FFFFFF"/>
                  </a:outerShdw>
                </a:effectLst>
              </a:rPr>
              <a:t>L’idea di Crociata: Urbano </a:t>
            </a:r>
            <a:r>
              <a:rPr lang="it-IT" sz="4000" b="1" i="1" dirty="0" err="1">
                <a:effectLst>
                  <a:outerShdw blurRad="38100" dist="38100" dir="2700000" algn="tl">
                    <a:srgbClr val="FFFFFF"/>
                  </a:outerShdw>
                </a:effectLst>
              </a:rPr>
              <a:t>II</a:t>
            </a:r>
            <a:endParaRPr lang="it-IT" sz="4000" b="1" i="1" dirty="0">
              <a:effectLst>
                <a:outerShdw blurRad="38100" dist="38100" dir="2700000" algn="tl">
                  <a:srgbClr val="FFFFFF"/>
                </a:outerShdw>
              </a:effectLst>
            </a:endParaRPr>
          </a:p>
        </p:txBody>
      </p:sp>
      <p:sp>
        <p:nvSpPr>
          <p:cNvPr id="10243" name="Rectangle 3"/>
          <p:cNvSpPr>
            <a:spLocks noGrp="1" noChangeArrowheads="1"/>
          </p:cNvSpPr>
          <p:nvPr>
            <p:ph type="body" idx="1"/>
          </p:nvPr>
        </p:nvSpPr>
        <p:spPr>
          <a:xfrm>
            <a:off x="754033" y="1160201"/>
            <a:ext cx="8858312" cy="5548594"/>
          </a:xfrm>
          <a:solidFill>
            <a:schemeClr val="bg1"/>
          </a:solidFill>
        </p:spPr>
        <p:txBody>
          <a:bodyPr/>
          <a:lstStyle/>
          <a:p>
            <a:pPr marL="176213" indent="0"/>
            <a:r>
              <a:rPr lang="it-IT" sz="3000" dirty="0"/>
              <a:t>La concezione che smuove il papa a chiamare la cristianità alla Crociata è una concezione biblica: quando il Popolo si allontana da Dio (Israele e poi la Chiesa) Egli lo punisce servendosi di popoli pagani come castigo. </a:t>
            </a:r>
            <a:r>
              <a:rPr lang="it-IT" sz="3000" dirty="0" smtClean="0"/>
              <a:t>Ma </a:t>
            </a:r>
            <a:r>
              <a:rPr lang="it-IT" sz="3000" dirty="0"/>
              <a:t>se il popolo di Dio si pente, Dio lo perdona.</a:t>
            </a:r>
          </a:p>
          <a:p>
            <a:pPr marL="176213" indent="0"/>
            <a:endParaRPr lang="it-IT" sz="3000" dirty="0"/>
          </a:p>
          <a:p>
            <a:pPr marL="176213" indent="0"/>
            <a:r>
              <a:rPr lang="it-IT" sz="3000" dirty="0"/>
              <a:t>I primi successi in Spagna fanno intendere a Urbano l’inizio del perdono, che va conseguito con l’uso delle armi. La guerra diventa allora un atto meritorio, perché attua un progetto di Dio.</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xt Box 1"/>
          <p:cNvSpPr txBox="1">
            <a:spLocks noChangeArrowheads="1"/>
          </p:cNvSpPr>
          <p:nvPr/>
        </p:nvSpPr>
        <p:spPr bwMode="auto">
          <a:xfrm>
            <a:off x="139726" y="5351473"/>
            <a:ext cx="9758370" cy="1926298"/>
          </a:xfrm>
          <a:prstGeom prst="rect">
            <a:avLst/>
          </a:prstGeom>
          <a:noFill/>
          <a:ln w="9525">
            <a:noFill/>
            <a:round/>
            <a:headEnd/>
            <a:tailEnd/>
          </a:ln>
          <a:effectLst/>
        </p:spPr>
        <p:txBody>
          <a:bodyPr wrap="square" lIns="90000" tIns="46800" rIns="90000" bIns="46800">
            <a:spAutoFit/>
          </a:bodyP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3200" dirty="0">
                <a:solidFill>
                  <a:srgbClr val="000000"/>
                </a:solidFill>
                <a:latin typeface="Times New Roman" pitchFamily="18" charset="0"/>
                <a:ea typeface="Lucida Sans Unicode" charset="0"/>
                <a:cs typeface="Times New Roman" pitchFamily="18" charset="0"/>
              </a:rPr>
              <a:t>“Si affrettino nella battaglia contro gli infedeli coloro che prima erano soliti combattere illecitamente contro gli altri Cristiani. </a:t>
            </a:r>
            <a:r>
              <a:rPr lang="it-IT" sz="3200" dirty="0" smtClean="0">
                <a:solidFill>
                  <a:srgbClr val="000000"/>
                </a:solidFill>
                <a:latin typeface="Times New Roman" pitchFamily="18" charset="0"/>
                <a:ea typeface="Lucida Sans Unicode" charset="0"/>
                <a:cs typeface="Times New Roman" pitchFamily="18" charset="0"/>
              </a:rPr>
              <a:t>Diventino </a:t>
            </a:r>
            <a:r>
              <a:rPr lang="it-IT" sz="3200" dirty="0">
                <a:solidFill>
                  <a:srgbClr val="000000"/>
                </a:solidFill>
                <a:latin typeface="Times New Roman" pitchFamily="18" charset="0"/>
                <a:ea typeface="Lucida Sans Unicode" charset="0"/>
                <a:cs typeface="Times New Roman" pitchFamily="18" charset="0"/>
              </a:rPr>
              <a:t>cavalieri di Cristo quelli che fino a ieri sono stati predoni!”</a:t>
            </a:r>
          </a:p>
        </p:txBody>
      </p:sp>
      <p:pic>
        <p:nvPicPr>
          <p:cNvPr id="7" name="Immagine 6" descr="Immagine3.jpg"/>
          <p:cNvPicPr>
            <a:picLocks noChangeAspect="1"/>
          </p:cNvPicPr>
          <p:nvPr/>
        </p:nvPicPr>
        <p:blipFill>
          <a:blip r:embed="rId3"/>
          <a:stretch>
            <a:fillRect/>
          </a:stretch>
        </p:blipFill>
        <p:spPr>
          <a:xfrm>
            <a:off x="3254362" y="3565523"/>
            <a:ext cx="3422469" cy="1385668"/>
          </a:xfrm>
          <a:prstGeom prst="rect">
            <a:avLst/>
          </a:prstGeom>
        </p:spPr>
      </p:pic>
      <p:sp>
        <p:nvSpPr>
          <p:cNvPr id="10" name="Text Box 3"/>
          <p:cNvSpPr txBox="1">
            <a:spLocks noChangeArrowheads="1"/>
          </p:cNvSpPr>
          <p:nvPr/>
        </p:nvSpPr>
        <p:spPr bwMode="auto">
          <a:xfrm>
            <a:off x="396842" y="330195"/>
            <a:ext cx="9144064" cy="3092452"/>
          </a:xfrm>
          <a:prstGeom prst="rect">
            <a:avLst/>
          </a:prstGeom>
          <a:noFill/>
          <a:ln w="9525">
            <a:noFill/>
            <a:round/>
            <a:headEnd/>
            <a:tailEnd/>
          </a:ln>
          <a:effectLst/>
        </p:spPr>
        <p:txBody>
          <a:bodyPr lIns="0" tIns="17640" rIns="0" bIns="0"/>
          <a:lstStyle/>
          <a:p>
            <a:pPr>
              <a:lnSpc>
                <a:spcPct val="95000"/>
              </a:lnSpc>
              <a:spcBef>
                <a:spcPts val="888"/>
              </a:spcBef>
              <a:spcAft>
                <a:spcPts val="888"/>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3000" dirty="0" smtClean="0">
                <a:solidFill>
                  <a:srgbClr val="000000"/>
                </a:solidFill>
                <a:latin typeface="+mn-lt"/>
                <a:ea typeface="Lucida Sans Unicode" charset="0"/>
                <a:cs typeface="Lucida Sans Unicode" charset="0"/>
              </a:rPr>
              <a:t>Durante il Concilio di </a:t>
            </a:r>
            <a:r>
              <a:rPr lang="it-IT" sz="3000" dirty="0" err="1" smtClean="0">
                <a:solidFill>
                  <a:srgbClr val="000000"/>
                </a:solidFill>
                <a:latin typeface="+mn-lt"/>
                <a:ea typeface="Lucida Sans Unicode" charset="0"/>
                <a:cs typeface="Lucida Sans Unicode" charset="0"/>
              </a:rPr>
              <a:t>Clermont-Ferrand</a:t>
            </a:r>
            <a:r>
              <a:rPr lang="it-IT" sz="3000" dirty="0" smtClean="0">
                <a:solidFill>
                  <a:srgbClr val="000000"/>
                </a:solidFill>
                <a:latin typeface="+mn-lt"/>
                <a:ea typeface="Lucida Sans Unicode" charset="0"/>
                <a:cs typeface="Lucida Sans Unicode" charset="0"/>
              </a:rPr>
              <a:t> (1095), Urbano </a:t>
            </a:r>
            <a:r>
              <a:rPr lang="it-IT" sz="3000" dirty="0" err="1">
                <a:solidFill>
                  <a:srgbClr val="000000"/>
                </a:solidFill>
                <a:latin typeface="+mn-lt"/>
                <a:ea typeface="Lucida Sans Unicode" charset="0"/>
                <a:cs typeface="Lucida Sans Unicode" charset="0"/>
              </a:rPr>
              <a:t>II</a:t>
            </a:r>
            <a:r>
              <a:rPr lang="it-IT" sz="3000" dirty="0">
                <a:solidFill>
                  <a:srgbClr val="000000"/>
                </a:solidFill>
                <a:latin typeface="+mn-lt"/>
                <a:ea typeface="Lucida Sans Unicode" charset="0"/>
                <a:cs typeface="Lucida Sans Unicode" charset="0"/>
              </a:rPr>
              <a:t> </a:t>
            </a:r>
            <a:r>
              <a:rPr lang="it-IT" sz="3000" dirty="0" smtClean="0">
                <a:solidFill>
                  <a:srgbClr val="000000"/>
                </a:solidFill>
                <a:latin typeface="+mn-lt"/>
                <a:ea typeface="Lucida Sans Unicode" charset="0"/>
                <a:cs typeface="Lucida Sans Unicode" charset="0"/>
              </a:rPr>
              <a:t>esorta </a:t>
            </a:r>
            <a:r>
              <a:rPr lang="it-IT" sz="3000" dirty="0">
                <a:solidFill>
                  <a:srgbClr val="000000"/>
                </a:solidFill>
                <a:latin typeface="+mn-lt"/>
                <a:ea typeface="Lucida Sans Unicode" charset="0"/>
                <a:cs typeface="Lucida Sans Unicode" charset="0"/>
              </a:rPr>
              <a:t>i partecipanti a partire verso la Terra Santa per offrire aiuto ai cristiani residenti in quelle terre contro i turchi, e per </a:t>
            </a:r>
            <a:r>
              <a:rPr lang="it-IT" sz="3000" b="1" dirty="0">
                <a:solidFill>
                  <a:srgbClr val="000000"/>
                </a:solidFill>
                <a:latin typeface="+mn-lt"/>
                <a:ea typeface="Lucida Sans Unicode" charset="0"/>
                <a:cs typeface="Lucida Sans Unicode" charset="0"/>
              </a:rPr>
              <a:t>purificarsi dai propri peccati.</a:t>
            </a:r>
            <a:r>
              <a:rPr lang="it-IT" sz="3000" dirty="0">
                <a:solidFill>
                  <a:srgbClr val="000000"/>
                </a:solidFill>
                <a:latin typeface="+mn-lt"/>
                <a:ea typeface="Lucida Sans Unicode" charset="0"/>
                <a:cs typeface="Lucida Sans Unicode" charset="0"/>
              </a:rPr>
              <a:t> Al grido di </a:t>
            </a:r>
            <a:r>
              <a:rPr lang="it-IT" sz="3000" b="1" dirty="0">
                <a:solidFill>
                  <a:srgbClr val="000000"/>
                </a:solidFill>
                <a:latin typeface="+mn-lt"/>
                <a:ea typeface="Lucida Sans Unicode" charset="0"/>
                <a:cs typeface="Lucida Sans Unicode" charset="0"/>
              </a:rPr>
              <a:t>"Dio lo vuole"</a:t>
            </a:r>
            <a:r>
              <a:rPr lang="it-IT" sz="3000" dirty="0">
                <a:solidFill>
                  <a:srgbClr val="000000"/>
                </a:solidFill>
                <a:latin typeface="+mn-lt"/>
                <a:ea typeface="Lucida Sans Unicode" charset="0"/>
                <a:cs typeface="Lucida Sans Unicode" charset="0"/>
              </a:rPr>
              <a:t> furono numerosi i prelati, i religiosi e i laici che per la terra che aveva visto nascere Cristo.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288" fill="hold" nodeType="clickEffect">
                                  <p:stCondLst>
                                    <p:cond delay="0"/>
                                  </p:stCondLst>
                                  <p:childTnLst>
                                    <p:set>
                                      <p:cBhvr additive="repl">
                                        <p:cTn id="6" dur="1" fill="hold">
                                          <p:stCondLst>
                                            <p:cond delay="0"/>
                                          </p:stCondLst>
                                        </p:cTn>
                                        <p:tgtEl>
                                          <p:spTgt spid="15361"/>
                                        </p:tgtEl>
                                        <p:attrNameLst>
                                          <p:attrName>style.visibility</p:attrName>
                                        </p:attrNameLst>
                                      </p:cBhvr>
                                      <p:to>
                                        <p:strVal val="visible"/>
                                      </p:to>
                                    </p:set>
                                    <p:anim calcmode="lin" valueType="num">
                                      <p:cBhvr additive="repl">
                                        <p:cTn id="7" dur="500" fill="hold"/>
                                        <p:tgtEl>
                                          <p:spTgt spid="15361"/>
                                        </p:tgtEl>
                                        <p:attrNameLst>
                                          <p:attrName>ppt_w</p:attrName>
                                        </p:attrNameLst>
                                      </p:cBhvr>
                                      <p:tavLst>
                                        <p:tav tm="100000">
                                          <p:val>
                                            <p:strVal val="4/3*#ppt_w"/>
                                          </p:val>
                                        </p:tav>
                                        <p:tav tm="100000">
                                          <p:val>
                                            <p:strVal val="#ppt_w"/>
                                          </p:val>
                                        </p:tav>
                                      </p:tavLst>
                                    </p:anim>
                                    <p:anim calcmode="lin" valueType="num">
                                      <p:cBhvr additive="repl">
                                        <p:cTn id="8" dur="500" fill="hold"/>
                                        <p:tgtEl>
                                          <p:spTgt spid="15361"/>
                                        </p:tgtEl>
                                        <p:attrNameLst>
                                          <p:attrName>ppt_h</p:attrName>
                                        </p:attrNameLst>
                                      </p:cBhvr>
                                      <p:tavLst>
                                        <p:tav tm="10000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179388" y="268272"/>
            <a:ext cx="9720262" cy="1725615"/>
          </a:xfrm>
          <a:prstGeom prst="rect">
            <a:avLst/>
          </a:prstGeom>
          <a:noFill/>
          <a:ln w="9525">
            <a:noFill/>
            <a:round/>
            <a:headEnd/>
            <a:tailEnd/>
          </a:ln>
          <a:effectLst/>
        </p:spPr>
        <p:txBody>
          <a:bodyPr lIns="90000" tIns="46800" rIns="90000" bIns="46800"/>
          <a:lstStyle/>
          <a:p>
            <a:pPr marL="336550" indent="-331788">
              <a:spcBef>
                <a:spcPts val="800"/>
              </a:spcBef>
              <a:buFont typeface="Times New Roman" pitchFamily="16" charset="0"/>
              <a:buChar cha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 pos="9410700" algn="l"/>
              </a:tabLst>
            </a:pPr>
            <a:r>
              <a:rPr lang="it-IT" sz="3200" dirty="0" smtClean="0">
                <a:solidFill>
                  <a:srgbClr val="000000"/>
                </a:solidFill>
                <a:ea typeface="Lucida Sans Unicode" charset="0"/>
                <a:cs typeface="Lucida Sans Unicode" charset="0"/>
              </a:rPr>
              <a:t>Gli </a:t>
            </a:r>
            <a:r>
              <a:rPr lang="it-IT" sz="3200" dirty="0">
                <a:solidFill>
                  <a:srgbClr val="000000"/>
                </a:solidFill>
                <a:ea typeface="Lucida Sans Unicode" charset="0"/>
                <a:cs typeface="Lucida Sans Unicode" charset="0"/>
              </a:rPr>
              <a:t>storici contano 7 o 8 crociate</a:t>
            </a:r>
          </a:p>
          <a:p>
            <a:pPr marL="336550" indent="-331788">
              <a:spcBef>
                <a:spcPts val="800"/>
              </a:spcBef>
              <a:buFont typeface="Times New Roman" pitchFamily="16" charset="0"/>
              <a:buChar cha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 pos="9410700" algn="l"/>
              </a:tabLst>
            </a:pPr>
            <a:r>
              <a:rPr lang="it-IT" sz="3200" dirty="0">
                <a:solidFill>
                  <a:srgbClr val="000000"/>
                </a:solidFill>
                <a:ea typeface="Lucida Sans Unicode" charset="0"/>
                <a:cs typeface="Lucida Sans Unicode" charset="0"/>
              </a:rPr>
              <a:t>Abbracciano un periodo di circa due secoli </a:t>
            </a:r>
          </a:p>
          <a:p>
            <a:pPr marL="336550" indent="-331788">
              <a:spcBef>
                <a:spcPts val="800"/>
              </a:spcBef>
              <a:buClrTx/>
              <a:buFontTx/>
              <a:buNone/>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 pos="9410700" algn="l"/>
              </a:tabLst>
            </a:pPr>
            <a:r>
              <a:rPr lang="it-IT" sz="3200" dirty="0">
                <a:solidFill>
                  <a:srgbClr val="000000"/>
                </a:solidFill>
                <a:ea typeface="Lucida Sans Unicode" charset="0"/>
                <a:cs typeface="Lucida Sans Unicode" charset="0"/>
              </a:rPr>
              <a:t>(dal 1096 al 1291)</a:t>
            </a:r>
          </a:p>
          <a:p>
            <a:pPr marL="336550" indent="-331788">
              <a:spcBef>
                <a:spcPts val="800"/>
              </a:spcBef>
              <a:buClrTx/>
              <a:buFontTx/>
              <a:buNone/>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 pos="9410700" algn="l"/>
              </a:tabLst>
            </a:pPr>
            <a:endParaRPr lang="it-IT" sz="3200" dirty="0">
              <a:solidFill>
                <a:srgbClr val="000000"/>
              </a:solidFill>
              <a:ea typeface="Lucida Sans Unicode" charset="0"/>
              <a:cs typeface="Lucida Sans Unicode" charset="0"/>
            </a:endParaRPr>
          </a:p>
        </p:txBody>
      </p:sp>
      <p:sp>
        <p:nvSpPr>
          <p:cNvPr id="6" name="Rectangle 3"/>
          <p:cNvSpPr txBox="1">
            <a:spLocks noChangeArrowheads="1"/>
          </p:cNvSpPr>
          <p:nvPr/>
        </p:nvSpPr>
        <p:spPr>
          <a:xfrm>
            <a:off x="396842" y="2493953"/>
            <a:ext cx="8858312" cy="3387725"/>
          </a:xfrm>
          <a:prstGeom prst="rect">
            <a:avLst/>
          </a:prstGeom>
          <a:solidFill>
            <a:schemeClr val="bg1"/>
          </a:solidFill>
        </p:spPr>
        <p:txBody>
          <a:bodyPr/>
          <a:lstStyle/>
          <a:p>
            <a:pPr marL="342900" marR="0" lvl="0" indent="-342900" algn="l" defTabSz="449263" rtl="0" eaLnBrk="1" fontAlgn="base" latinLnBrk="0" hangingPunct="1">
              <a:lnSpc>
                <a:spcPct val="90000"/>
              </a:lnSpc>
              <a:spcBef>
                <a:spcPct val="0"/>
              </a:spcBef>
              <a:spcAft>
                <a:spcPts val="1425"/>
              </a:spcAft>
              <a:buClr>
                <a:srgbClr val="000000"/>
              </a:buClr>
              <a:buSzPct val="100000"/>
              <a:tabLst/>
              <a:defRPr/>
            </a:pPr>
            <a:r>
              <a:rPr kumimoji="0" lang="it-IT" sz="3200" b="0" i="0" u="none" strike="noStrike" kern="0" cap="none" spc="0" normalizeH="0" baseline="0" noProof="0" dirty="0" smtClean="0">
                <a:ln>
                  <a:noFill/>
                </a:ln>
                <a:solidFill>
                  <a:srgbClr val="C00000"/>
                </a:solidFill>
                <a:effectLst/>
                <a:uLnTx/>
                <a:uFillTx/>
                <a:latin typeface="+mn-lt"/>
                <a:ea typeface="+mn-ea"/>
                <a:cs typeface="+mn-cs"/>
              </a:rPr>
              <a:t>CROCIATA</a:t>
            </a:r>
            <a:r>
              <a:rPr kumimoji="0" lang="it-IT" sz="3200" b="0" i="0" u="none" strike="noStrike" kern="0" cap="none" spc="0" normalizeH="0" noProof="0" dirty="0" smtClean="0">
                <a:ln>
                  <a:noFill/>
                </a:ln>
                <a:solidFill>
                  <a:srgbClr val="C00000"/>
                </a:solidFill>
                <a:effectLst/>
                <a:uLnTx/>
                <a:uFillTx/>
                <a:latin typeface="+mn-lt"/>
                <a:ea typeface="+mn-ea"/>
                <a:cs typeface="+mn-cs"/>
              </a:rPr>
              <a:t> DEI PEZZENTI</a:t>
            </a:r>
            <a:endParaRPr kumimoji="0" lang="it-IT" sz="3200" b="0" i="0" u="none" strike="noStrike" kern="0" cap="none" spc="0" normalizeH="0" baseline="0" noProof="0" dirty="0" smtClean="0">
              <a:ln>
                <a:noFill/>
              </a:ln>
              <a:solidFill>
                <a:srgbClr val="C00000"/>
              </a:solidFill>
              <a:effectLst/>
              <a:uLnTx/>
              <a:uFillTx/>
              <a:latin typeface="+mn-lt"/>
              <a:ea typeface="+mn-ea"/>
              <a:cs typeface="+mn-cs"/>
            </a:endParaRPr>
          </a:p>
          <a:p>
            <a:pPr marL="342900" marR="0" lvl="0" indent="-342900" algn="l" defTabSz="449263" rtl="0" eaLnBrk="1" fontAlgn="base" latinLnBrk="0" hangingPunct="1">
              <a:lnSpc>
                <a:spcPct val="90000"/>
              </a:lnSpc>
              <a:spcBef>
                <a:spcPct val="0"/>
              </a:spcBef>
              <a:spcAft>
                <a:spcPts val="1425"/>
              </a:spcAft>
              <a:buClr>
                <a:srgbClr val="000000"/>
              </a:buClr>
              <a:buSzPct val="100000"/>
              <a:buFont typeface="Wingdings" pitchFamily="2" charset="2"/>
              <a:buChar char="Ø"/>
              <a:tabLst/>
              <a:defRPr/>
            </a:pPr>
            <a:r>
              <a:rPr kumimoji="0" lang="it-IT" sz="3200" b="0" i="0" u="none" strike="noStrike" kern="0" cap="none" spc="0" normalizeH="0" baseline="0" noProof="0" dirty="0" smtClean="0">
                <a:ln>
                  <a:noFill/>
                </a:ln>
                <a:solidFill>
                  <a:srgbClr val="000000"/>
                </a:solidFill>
                <a:effectLst/>
                <a:uLnTx/>
                <a:uFillTx/>
                <a:latin typeface="+mn-lt"/>
                <a:ea typeface="+mn-ea"/>
                <a:cs typeface="+mn-cs"/>
              </a:rPr>
              <a:t>Pietro l’Eremita chiama a raccolti cavalieri, contadini e vagabondi</a:t>
            </a:r>
          </a:p>
          <a:p>
            <a:pPr marL="342900" marR="0" lvl="0" indent="-342900" algn="l" defTabSz="449263" rtl="0" eaLnBrk="1" fontAlgn="base" latinLnBrk="0" hangingPunct="1">
              <a:lnSpc>
                <a:spcPct val="90000"/>
              </a:lnSpc>
              <a:spcBef>
                <a:spcPct val="0"/>
              </a:spcBef>
              <a:spcAft>
                <a:spcPts val="1425"/>
              </a:spcAft>
              <a:buClr>
                <a:srgbClr val="000000"/>
              </a:buClr>
              <a:buSzPct val="100000"/>
              <a:buFont typeface="Wingdings" pitchFamily="2" charset="2"/>
              <a:buChar char="Ø"/>
              <a:tabLst/>
              <a:defRPr/>
            </a:pPr>
            <a:r>
              <a:rPr kumimoji="0" lang="it-IT" sz="3200" b="0" i="0" u="none" strike="noStrike" kern="0" cap="none" spc="0" normalizeH="0" baseline="0" noProof="0" dirty="0" smtClean="0">
                <a:ln>
                  <a:noFill/>
                </a:ln>
                <a:solidFill>
                  <a:srgbClr val="000000"/>
                </a:solidFill>
                <a:effectLst/>
                <a:uLnTx/>
                <a:uFillTx/>
                <a:latin typeface="+mn-lt"/>
                <a:ea typeface="+mn-ea"/>
                <a:cs typeface="+mn-cs"/>
              </a:rPr>
              <a:t>Tutti partono ma non sono organizzati </a:t>
            </a:r>
          </a:p>
          <a:p>
            <a:pPr marL="342900" marR="0" lvl="0" indent="-342900" algn="l" defTabSz="449263" rtl="0" eaLnBrk="1" fontAlgn="base" latinLnBrk="0" hangingPunct="1">
              <a:lnSpc>
                <a:spcPct val="90000"/>
              </a:lnSpc>
              <a:spcBef>
                <a:spcPct val="0"/>
              </a:spcBef>
              <a:spcAft>
                <a:spcPts val="1425"/>
              </a:spcAft>
              <a:buClr>
                <a:srgbClr val="000000"/>
              </a:buClr>
              <a:buSzPct val="100000"/>
              <a:buFont typeface="Wingdings" pitchFamily="2" charset="2"/>
              <a:buChar char="Ø"/>
              <a:tabLst/>
              <a:defRPr/>
            </a:pPr>
            <a:r>
              <a:rPr kumimoji="0" lang="it-IT" sz="3200" b="0" i="0" u="none" strike="noStrike" kern="0" cap="none" spc="0" normalizeH="0" baseline="0" noProof="0" dirty="0" smtClean="0">
                <a:ln>
                  <a:noFill/>
                </a:ln>
                <a:solidFill>
                  <a:srgbClr val="000000"/>
                </a:solidFill>
                <a:effectLst/>
                <a:uLnTx/>
                <a:uFillTx/>
                <a:latin typeface="+mn-lt"/>
                <a:ea typeface="+mn-ea"/>
                <a:cs typeface="+mn-cs"/>
              </a:rPr>
              <a:t>Lungo il percorso saccheggiano e derubano</a:t>
            </a:r>
          </a:p>
          <a:p>
            <a:pPr marL="342900" marR="0" lvl="0" indent="-342900" algn="l" defTabSz="449263" rtl="0" eaLnBrk="1" fontAlgn="base" latinLnBrk="0" hangingPunct="1">
              <a:lnSpc>
                <a:spcPct val="90000"/>
              </a:lnSpc>
              <a:spcBef>
                <a:spcPct val="0"/>
              </a:spcBef>
              <a:spcAft>
                <a:spcPts val="1425"/>
              </a:spcAft>
              <a:buClr>
                <a:srgbClr val="000000"/>
              </a:buClr>
              <a:buSzPct val="100000"/>
              <a:buFont typeface="Wingdings" pitchFamily="2" charset="2"/>
              <a:buChar char="Ø"/>
              <a:tabLst/>
              <a:defRPr/>
            </a:pPr>
            <a:r>
              <a:rPr kumimoji="0" lang="it-IT" sz="3200" b="0" i="0" u="none" strike="noStrike" kern="0" cap="none" spc="0" normalizeH="0" baseline="0" noProof="0" dirty="0" smtClean="0">
                <a:ln>
                  <a:noFill/>
                </a:ln>
                <a:solidFill>
                  <a:srgbClr val="000000"/>
                </a:solidFill>
                <a:effectLst/>
                <a:uLnTx/>
                <a:uFillTx/>
                <a:latin typeface="+mn-lt"/>
                <a:ea typeface="+mn-ea"/>
                <a:cs typeface="+mn-cs"/>
              </a:rPr>
              <a:t>Fanno strage soprattutto di Ebrei</a:t>
            </a:r>
          </a:p>
          <a:p>
            <a:pPr marL="342900" marR="0" lvl="0" indent="-342900" algn="l" defTabSz="449263" rtl="0" eaLnBrk="1" fontAlgn="base" latinLnBrk="0" hangingPunct="1">
              <a:lnSpc>
                <a:spcPct val="90000"/>
              </a:lnSpc>
              <a:spcBef>
                <a:spcPct val="0"/>
              </a:spcBef>
              <a:spcAft>
                <a:spcPts val="1425"/>
              </a:spcAft>
              <a:buClr>
                <a:srgbClr val="000000"/>
              </a:buClr>
              <a:buSzPct val="100000"/>
              <a:buFont typeface="Wingdings" pitchFamily="2" charset="2"/>
              <a:buChar char="Ø"/>
              <a:tabLst/>
              <a:defRPr/>
            </a:pPr>
            <a:r>
              <a:rPr kumimoji="0" lang="it-IT" sz="3200" b="0" i="0" u="none" strike="noStrike" kern="0" cap="none" spc="0" normalizeH="0" baseline="0" noProof="0" dirty="0" smtClean="0">
                <a:ln>
                  <a:noFill/>
                </a:ln>
                <a:solidFill>
                  <a:srgbClr val="000000"/>
                </a:solidFill>
                <a:effectLst/>
                <a:uLnTx/>
                <a:uFillTx/>
                <a:latin typeface="+mn-lt"/>
                <a:ea typeface="+mn-ea"/>
                <a:cs typeface="+mn-cs"/>
              </a:rPr>
              <a:t>Non arrivano in Terra Santa perché vengono sterminati dai turchi</a:t>
            </a:r>
          </a:p>
        </p:txBody>
      </p:sp>
    </p:spTree>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ext Box 1"/>
          <p:cNvSpPr txBox="1">
            <a:spLocks noChangeArrowheads="1"/>
          </p:cNvSpPr>
          <p:nvPr/>
        </p:nvSpPr>
        <p:spPr bwMode="auto">
          <a:xfrm>
            <a:off x="769938" y="6300788"/>
            <a:ext cx="8229600" cy="1143000"/>
          </a:xfrm>
          <a:prstGeom prst="rect">
            <a:avLst/>
          </a:prstGeom>
          <a:noFill/>
          <a:ln w="9525">
            <a:noFill/>
            <a:round/>
            <a:headEnd/>
            <a:tailEnd/>
          </a:ln>
          <a:effectLst/>
        </p:spPr>
        <p:txBody>
          <a:bodyPr lIns="90000" tIns="46800" rIns="90000" bIns="46800" anchor="ctr"/>
          <a:lstStyle/>
          <a:p>
            <a:pPr algn="ctr">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4400">
                <a:solidFill>
                  <a:srgbClr val="000000"/>
                </a:solidFill>
                <a:ea typeface="Lucida Sans Unicode" charset="0"/>
                <a:cs typeface="Lucida Sans Unicode" charset="0"/>
              </a:rPr>
              <a:t>Prima crociata (1096-1099)</a:t>
            </a:r>
          </a:p>
        </p:txBody>
      </p:sp>
      <p:pic>
        <p:nvPicPr>
          <p:cNvPr id="23556" name="Picture 4" descr="http://www.treccani.it/export/sites/default/Portale/resources/images/guerra_medioevo_nel_testo.jpg"/>
          <p:cNvPicPr>
            <a:picLocks noChangeAspect="1" noChangeArrowheads="1"/>
          </p:cNvPicPr>
          <p:nvPr/>
        </p:nvPicPr>
        <p:blipFill>
          <a:blip r:embed="rId3"/>
          <a:srcRect/>
          <a:stretch>
            <a:fillRect/>
          </a:stretch>
        </p:blipFill>
        <p:spPr bwMode="auto">
          <a:xfrm>
            <a:off x="1968478" y="565127"/>
            <a:ext cx="6134100" cy="5314951"/>
          </a:xfrm>
          <a:prstGeom prst="rect">
            <a:avLst/>
          </a:prstGeom>
          <a:noFill/>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Grp="1" noChangeArrowheads="1"/>
          </p:cNvSpPr>
          <p:nvPr>
            <p:ph type="title"/>
          </p:nvPr>
        </p:nvSpPr>
        <p:spPr>
          <a:xfrm>
            <a:off x="1111222" y="76200"/>
            <a:ext cx="8229600" cy="990600"/>
          </a:xfrm>
          <a:ln/>
        </p:spPr>
        <p:txBody>
          <a:bodyPr lIns="90000" tIns="46800" rIns="90000" bIns="46800"/>
          <a:lstStyle/>
          <a:p>
            <a:pPr>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4000" b="1" u="sng" dirty="0">
                <a:solidFill>
                  <a:schemeClr val="tx1"/>
                </a:solidFill>
              </a:rPr>
              <a:t>LE CAUSE ECONOMICHE</a:t>
            </a:r>
          </a:p>
        </p:txBody>
      </p:sp>
      <p:sp>
        <p:nvSpPr>
          <p:cNvPr id="25602" name="Text Box 2"/>
          <p:cNvSpPr txBox="1">
            <a:spLocks noChangeArrowheads="1"/>
          </p:cNvSpPr>
          <p:nvPr/>
        </p:nvSpPr>
        <p:spPr bwMode="auto">
          <a:xfrm>
            <a:off x="563592" y="1570038"/>
            <a:ext cx="8763000" cy="4985468"/>
          </a:xfrm>
          <a:prstGeom prst="rect">
            <a:avLst/>
          </a:prstGeom>
          <a:noFill/>
          <a:ln w="9525">
            <a:noFill/>
            <a:round/>
            <a:headEnd/>
            <a:tailEnd/>
          </a:ln>
          <a:effectLst/>
        </p:spPr>
        <p:txBody>
          <a:bodyPr lIns="90000" tIns="46800" rIns="90000" bIns="46800">
            <a:spAutoFit/>
          </a:bodyPr>
          <a:lstStyle/>
          <a:p>
            <a:pPr marL="514350" indent="-514350">
              <a:spcBef>
                <a:spcPts val="2000"/>
              </a:spcBef>
              <a:buClrTx/>
              <a:buFontTx/>
              <a:buAutoNum type="arabicPare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3200" dirty="0" smtClean="0">
                <a:solidFill>
                  <a:srgbClr val="000000"/>
                </a:solidFill>
                <a:ea typeface="Lucida Sans Unicode" charset="0"/>
                <a:cs typeface="Lucida Sans Unicode" charset="0"/>
              </a:rPr>
              <a:t>Le </a:t>
            </a:r>
            <a:r>
              <a:rPr lang="it-IT" sz="3200" dirty="0">
                <a:solidFill>
                  <a:srgbClr val="000000"/>
                </a:solidFill>
                <a:ea typeface="Lucida Sans Unicode" charset="0"/>
                <a:cs typeface="Lucida Sans Unicode" charset="0"/>
              </a:rPr>
              <a:t>repubbliche marinare di Genova,  Venezia e Pisa vogliono </a:t>
            </a:r>
            <a:r>
              <a:rPr lang="it-IT" sz="3200" b="1" i="1" dirty="0">
                <a:solidFill>
                  <a:srgbClr val="000000"/>
                </a:solidFill>
                <a:ea typeface="Lucida Sans Unicode" charset="0"/>
                <a:cs typeface="Lucida Sans Unicode" charset="0"/>
              </a:rPr>
              <a:t>sviluppare i loro commerci</a:t>
            </a:r>
            <a:r>
              <a:rPr lang="it-IT" sz="3200" dirty="0" smtClean="0">
                <a:solidFill>
                  <a:srgbClr val="000000"/>
                </a:solidFill>
                <a:ea typeface="Lucida Sans Unicode" charset="0"/>
                <a:cs typeface="Lucida Sans Unicode" charset="0"/>
              </a:rPr>
              <a:t>.</a:t>
            </a:r>
          </a:p>
          <a:p>
            <a:pPr marL="514350" indent="-514350">
              <a:spcBef>
                <a:spcPts val="2000"/>
              </a:spcBef>
              <a:buClrTx/>
              <a:buFontTx/>
              <a:buAutoNum type="arabicPare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3200" dirty="0" smtClean="0">
                <a:solidFill>
                  <a:srgbClr val="000000"/>
                </a:solidFill>
                <a:ea typeface="Lucida Sans Unicode" charset="0"/>
                <a:cs typeface="Lucida Sans Unicode" charset="0"/>
              </a:rPr>
              <a:t>I piccoli feudatari sperano di </a:t>
            </a:r>
            <a:r>
              <a:rPr lang="it-IT" sz="3200" b="1" i="1" dirty="0" smtClean="0">
                <a:solidFill>
                  <a:srgbClr val="000000"/>
                </a:solidFill>
                <a:ea typeface="Lucida Sans Unicode" charset="0"/>
                <a:cs typeface="Lucida Sans Unicode" charset="0"/>
              </a:rPr>
              <a:t>conquistare territori</a:t>
            </a:r>
            <a:r>
              <a:rPr lang="it-IT" sz="3200" dirty="0" smtClean="0">
                <a:solidFill>
                  <a:srgbClr val="000000"/>
                </a:solidFill>
                <a:ea typeface="Lucida Sans Unicode" charset="0"/>
                <a:cs typeface="Lucida Sans Unicode" charset="0"/>
              </a:rPr>
              <a:t> per aumentare i loro domini</a:t>
            </a:r>
          </a:p>
          <a:p>
            <a:pPr marL="514350" indent="-514350">
              <a:spcBef>
                <a:spcPts val="2000"/>
              </a:spcBef>
              <a:buClrTx/>
              <a:buFontTx/>
              <a:buAutoNum type="arabicPare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3200" dirty="0" smtClean="0">
                <a:solidFill>
                  <a:srgbClr val="000000"/>
                </a:solidFill>
                <a:ea typeface="Lucida Sans Unicode" charset="0"/>
                <a:cs typeface="Lucida Sans Unicode" charset="0"/>
              </a:rPr>
              <a:t> Molti contadini avevano bisogno di </a:t>
            </a:r>
            <a:r>
              <a:rPr lang="it-IT" sz="3200" b="1" i="1" dirty="0" smtClean="0">
                <a:solidFill>
                  <a:srgbClr val="000000"/>
                </a:solidFill>
                <a:ea typeface="Lucida Sans Unicode" charset="0"/>
                <a:cs typeface="Lucida Sans Unicode" charset="0"/>
              </a:rPr>
              <a:t>terre per garantirsi una vita decorosa ed una buona sussistenza</a:t>
            </a:r>
            <a:endParaRPr lang="it-IT" sz="3200" dirty="0" smtClean="0">
              <a:solidFill>
                <a:srgbClr val="000000"/>
              </a:solidFill>
              <a:ea typeface="Lucida Sans Unicode" charset="0"/>
              <a:cs typeface="Lucida Sans Unicode" charset="0"/>
            </a:endParaRPr>
          </a:p>
          <a:p>
            <a:pPr marL="514350" indent="-514350">
              <a:spcBef>
                <a:spcPts val="2000"/>
              </a:spcBef>
              <a:buClrTx/>
              <a:buFontTx/>
              <a:buAutoNum type="arabicPare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sz="3200" dirty="0">
              <a:solidFill>
                <a:srgbClr val="000000"/>
              </a:solidFill>
              <a:ea typeface="Lucida Sans Unicode" charset="0"/>
              <a:cs typeface="Lucida Sans Unicode" charset="0"/>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Tema di Office">
  <a:themeElements>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i Office">
      <a:majorFont>
        <a:latin typeface="Arial"/>
        <a:ea typeface="Lucida Sans Unicode"/>
        <a:cs typeface="Lucida Sans Unicode"/>
      </a:majorFont>
      <a:minorFont>
        <a:latin typeface="Arial"/>
        <a:ea typeface="Lucida Sans Unicode"/>
        <a:cs typeface="Lucida Sans Unicod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defRPr>
        </a:defPPr>
      </a:lstStyle>
    </a:lnDef>
  </a:objectDefaults>
  <a:extraClrSchemeLst>
    <a:extraClrScheme>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i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i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i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i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i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i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34532</TotalTime>
  <Words>1634</Words>
  <PresentationFormat>Personalizzato</PresentationFormat>
  <Paragraphs>134</Paragraphs>
  <Slides>26</Slides>
  <Notes>22</Notes>
  <HiddenSlides>0</HiddenSlides>
  <MMClips>0</MMClips>
  <ScaleCrop>false</ScaleCrop>
  <HeadingPairs>
    <vt:vector size="4" baseType="variant">
      <vt:variant>
        <vt:lpstr>Tema</vt:lpstr>
      </vt:variant>
      <vt:variant>
        <vt:i4>1</vt:i4>
      </vt:variant>
      <vt:variant>
        <vt:lpstr>Titoli diapositive</vt:lpstr>
      </vt:variant>
      <vt:variant>
        <vt:i4>26</vt:i4>
      </vt:variant>
    </vt:vector>
  </HeadingPairs>
  <TitlesOfParts>
    <vt:vector size="27" baseType="lpstr">
      <vt:lpstr>Tema di Office</vt:lpstr>
      <vt:lpstr>Le Crociate</vt:lpstr>
      <vt:lpstr>Diapositiva 2</vt:lpstr>
      <vt:lpstr>Diapositiva 3</vt:lpstr>
      <vt:lpstr>Le cause scatenanti</vt:lpstr>
      <vt:lpstr>L’idea di Crociata: Urbano II</vt:lpstr>
      <vt:lpstr>Diapositiva 6</vt:lpstr>
      <vt:lpstr>Diapositiva 7</vt:lpstr>
      <vt:lpstr>Diapositiva 8</vt:lpstr>
      <vt:lpstr>LE CAUSE ECONOMICHE</vt:lpstr>
      <vt:lpstr>LE CAUSE RELIGIOSE</vt:lpstr>
      <vt:lpstr>Diapositiva 11</vt:lpstr>
      <vt:lpstr>Diapositiva 12</vt:lpstr>
      <vt:lpstr>LA PRIMA CROCIATA</vt:lpstr>
      <vt:lpstr>GLI ORDINI RELIGIOSI CAVALLERESCHI</vt:lpstr>
      <vt:lpstr>I TEMPLARI</vt:lpstr>
      <vt:lpstr>I TEMPLARI</vt:lpstr>
      <vt:lpstr>Diapositiva 17</vt:lpstr>
      <vt:lpstr>LA SECONDA (1147-1149)</vt:lpstr>
      <vt:lpstr>Diapositiva 19</vt:lpstr>
      <vt:lpstr>LA TERZA (1189-1192)</vt:lpstr>
      <vt:lpstr>Diapositiva 21</vt:lpstr>
      <vt:lpstr>LA QUARTA (1202-1204)</vt:lpstr>
      <vt:lpstr>LA QUINTA (1228-1229)</vt:lpstr>
      <vt:lpstr>Diapositiva 24</vt:lpstr>
      <vt:lpstr>Diapositiva 25</vt:lpstr>
      <vt:lpstr>IN CONCLUSIONE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 Crociate</dc:title>
  <dc:creator>Zappella</dc:creator>
  <cp:lastModifiedBy>Zappella</cp:lastModifiedBy>
  <cp:revision>7</cp:revision>
  <cp:lastPrinted>1601-01-01T00:00:00Z</cp:lastPrinted>
  <dcterms:created xsi:type="dcterms:W3CDTF">2009-11-06T20:03:37Z</dcterms:created>
  <dcterms:modified xsi:type="dcterms:W3CDTF">2014-10-14T19:52:23Z</dcterms:modified>
</cp:coreProperties>
</file>